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5143500" type="screen16x9"/>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4A5C65"/>
        </a:solidFill>
        <a:effectLst/>
        <a:uFillTx/>
        <a:latin typeface="+mj-lt"/>
        <a:ea typeface="+mj-ea"/>
        <a:cs typeface="+mj-cs"/>
        <a:sym typeface="Arial"/>
      </a:defRPr>
    </a:lvl1pPr>
    <a:lvl2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4A5C65"/>
        </a:solidFill>
        <a:effectLst/>
        <a:uFillTx/>
        <a:latin typeface="+mj-lt"/>
        <a:ea typeface="+mj-ea"/>
        <a:cs typeface="+mj-cs"/>
        <a:sym typeface="Arial"/>
      </a:defRPr>
    </a:lvl2pPr>
    <a:lvl3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4A5C65"/>
        </a:solidFill>
        <a:effectLst/>
        <a:uFillTx/>
        <a:latin typeface="+mj-lt"/>
        <a:ea typeface="+mj-ea"/>
        <a:cs typeface="+mj-cs"/>
        <a:sym typeface="Arial"/>
      </a:defRPr>
    </a:lvl3pPr>
    <a:lvl4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4A5C65"/>
        </a:solidFill>
        <a:effectLst/>
        <a:uFillTx/>
        <a:latin typeface="+mj-lt"/>
        <a:ea typeface="+mj-ea"/>
        <a:cs typeface="+mj-cs"/>
        <a:sym typeface="Arial"/>
      </a:defRPr>
    </a:lvl4pPr>
    <a:lvl5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4A5C65"/>
        </a:solidFill>
        <a:effectLst/>
        <a:uFillTx/>
        <a:latin typeface="+mj-lt"/>
        <a:ea typeface="+mj-ea"/>
        <a:cs typeface="+mj-cs"/>
        <a:sym typeface="Arial"/>
      </a:defRPr>
    </a:lvl5pPr>
    <a:lvl6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4A5C65"/>
        </a:solidFill>
        <a:effectLst/>
        <a:uFillTx/>
        <a:latin typeface="+mj-lt"/>
        <a:ea typeface="+mj-ea"/>
        <a:cs typeface="+mj-cs"/>
        <a:sym typeface="Arial"/>
      </a:defRPr>
    </a:lvl6pPr>
    <a:lvl7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4A5C65"/>
        </a:solidFill>
        <a:effectLst/>
        <a:uFillTx/>
        <a:latin typeface="+mj-lt"/>
        <a:ea typeface="+mj-ea"/>
        <a:cs typeface="+mj-cs"/>
        <a:sym typeface="Arial"/>
      </a:defRPr>
    </a:lvl7pPr>
    <a:lvl8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4A5C65"/>
        </a:solidFill>
        <a:effectLst/>
        <a:uFillTx/>
        <a:latin typeface="+mj-lt"/>
        <a:ea typeface="+mj-ea"/>
        <a:cs typeface="+mj-cs"/>
        <a:sym typeface="Arial"/>
      </a:defRPr>
    </a:lvl8pPr>
    <a:lvl9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4A5C65"/>
        </a:solidFill>
        <a:effectLst/>
        <a:uFillTx/>
        <a:latin typeface="+mj-lt"/>
        <a:ea typeface="+mj-ea"/>
        <a:cs typeface="+mj-cs"/>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9525" cap="flat">
              <a:solidFill>
                <a:srgbClr val="000000"/>
              </a:solidFill>
              <a:prstDash val="solid"/>
              <a:round/>
            </a:ln>
          </a:left>
          <a:right>
            <a:ln w="9525" cap="flat">
              <a:solidFill>
                <a:srgbClr val="000000"/>
              </a:solidFill>
              <a:prstDash val="solid"/>
              <a:round/>
            </a:ln>
          </a:right>
          <a:top>
            <a:ln w="9525" cap="flat">
              <a:solidFill>
                <a:srgbClr val="000000"/>
              </a:solidFill>
              <a:prstDash val="solid"/>
              <a:round/>
            </a:ln>
          </a:top>
          <a:bottom>
            <a:ln w="9525" cap="flat">
              <a:solidFill>
                <a:srgbClr val="000000"/>
              </a:solidFill>
              <a:prstDash val="solid"/>
              <a:round/>
            </a:ln>
          </a:bottom>
          <a:insideH>
            <a:ln w="9525" cap="flat">
              <a:solidFill>
                <a:srgbClr val="000000"/>
              </a:solidFill>
              <a:prstDash val="solid"/>
              <a:round/>
            </a:ln>
          </a:insideH>
          <a:insideV>
            <a:ln w="9525" cap="flat">
              <a:solidFill>
                <a:srgbClr val="000000"/>
              </a:solidFill>
              <a:prstDash val="solid"/>
              <a:round/>
            </a:ln>
          </a:insideV>
        </a:tcBdr>
        <a:fill>
          <a:noFill/>
        </a:fill>
      </a:tcStyle>
    </a:wholeTbl>
    <a:band2H>
      <a:tcTxStyle/>
      <a:tcStyle>
        <a:tcBdr/>
        <a:fill>
          <a:solidFill>
            <a:srgbClr val="FFFFFF"/>
          </a:solidFill>
        </a:fill>
      </a:tcStyle>
    </a:band2H>
    <a:firstCol>
      <a:tcTxStyle b="off" i="off">
        <a:fontRef idx="major">
          <a:srgbClr val="000000"/>
        </a:fontRef>
        <a:srgbClr val="000000"/>
      </a:tcTxStyle>
      <a:tcStyle>
        <a:tcBdr>
          <a:left>
            <a:ln w="9525" cap="flat">
              <a:solidFill>
                <a:srgbClr val="000000"/>
              </a:solidFill>
              <a:prstDash val="solid"/>
              <a:round/>
            </a:ln>
          </a:left>
          <a:right>
            <a:ln w="9525" cap="flat">
              <a:solidFill>
                <a:srgbClr val="000000"/>
              </a:solidFill>
              <a:prstDash val="solid"/>
              <a:round/>
            </a:ln>
          </a:right>
          <a:top>
            <a:ln w="9525" cap="flat">
              <a:solidFill>
                <a:srgbClr val="000000"/>
              </a:solidFill>
              <a:prstDash val="solid"/>
              <a:round/>
            </a:ln>
          </a:top>
          <a:bottom>
            <a:ln w="9525" cap="flat">
              <a:solidFill>
                <a:srgbClr val="000000"/>
              </a:solidFill>
              <a:prstDash val="solid"/>
              <a:round/>
            </a:ln>
          </a:bottom>
          <a:insideH>
            <a:ln w="9525" cap="flat">
              <a:solidFill>
                <a:srgbClr val="000000"/>
              </a:solidFill>
              <a:prstDash val="solid"/>
              <a:round/>
            </a:ln>
          </a:insideH>
          <a:insideV>
            <a:ln w="9525" cap="flat">
              <a:solidFill>
                <a:srgbClr val="000000"/>
              </a:solidFill>
              <a:prstDash val="solid"/>
              <a:round/>
            </a:ln>
          </a:insideV>
        </a:tcBdr>
        <a:fill>
          <a:noFill/>
        </a:fill>
      </a:tcStyle>
    </a:firstCol>
    <a:lastRow>
      <a:tcTxStyle b="off" i="off">
        <a:fontRef idx="major">
          <a:srgbClr val="000000"/>
        </a:fontRef>
        <a:srgbClr val="000000"/>
      </a:tcTxStyle>
      <a:tcStyle>
        <a:tcBdr>
          <a:left>
            <a:ln w="9525" cap="flat">
              <a:solidFill>
                <a:srgbClr val="000000"/>
              </a:solidFill>
              <a:prstDash val="solid"/>
              <a:round/>
            </a:ln>
          </a:left>
          <a:right>
            <a:ln w="9525" cap="flat">
              <a:solidFill>
                <a:srgbClr val="000000"/>
              </a:solidFill>
              <a:prstDash val="solid"/>
              <a:round/>
            </a:ln>
          </a:right>
          <a:top>
            <a:ln w="9525" cap="flat">
              <a:solidFill>
                <a:srgbClr val="000000"/>
              </a:solidFill>
              <a:prstDash val="solid"/>
              <a:round/>
            </a:ln>
          </a:top>
          <a:bottom>
            <a:ln w="9525" cap="flat">
              <a:solidFill>
                <a:srgbClr val="000000"/>
              </a:solidFill>
              <a:prstDash val="solid"/>
              <a:round/>
            </a:ln>
          </a:bottom>
          <a:insideH>
            <a:ln w="9525" cap="flat">
              <a:solidFill>
                <a:srgbClr val="000000"/>
              </a:solidFill>
              <a:prstDash val="solid"/>
              <a:round/>
            </a:ln>
          </a:insideH>
          <a:insideV>
            <a:ln w="9525" cap="flat">
              <a:solidFill>
                <a:srgbClr val="000000"/>
              </a:solidFill>
              <a:prstDash val="solid"/>
              <a:round/>
            </a:ln>
          </a:insideV>
        </a:tcBdr>
        <a:fill>
          <a:noFill/>
        </a:fill>
      </a:tcStyle>
    </a:lastRow>
    <a:firstRow>
      <a:tcTxStyle b="off" i="off">
        <a:fontRef idx="major">
          <a:srgbClr val="000000"/>
        </a:fontRef>
        <a:srgbClr val="000000"/>
      </a:tcTxStyle>
      <a:tcStyle>
        <a:tcBdr>
          <a:left>
            <a:ln w="9525" cap="flat">
              <a:solidFill>
                <a:srgbClr val="000000"/>
              </a:solidFill>
              <a:prstDash val="solid"/>
              <a:round/>
            </a:ln>
          </a:left>
          <a:right>
            <a:ln w="9525" cap="flat">
              <a:solidFill>
                <a:srgbClr val="000000"/>
              </a:solidFill>
              <a:prstDash val="solid"/>
              <a:round/>
            </a:ln>
          </a:right>
          <a:top>
            <a:ln w="9525" cap="flat">
              <a:solidFill>
                <a:srgbClr val="000000"/>
              </a:solidFill>
              <a:prstDash val="solid"/>
              <a:round/>
            </a:ln>
          </a:top>
          <a:bottom>
            <a:ln w="9525" cap="flat">
              <a:solidFill>
                <a:srgbClr val="000000"/>
              </a:solidFill>
              <a:prstDash val="solid"/>
              <a:round/>
            </a:ln>
          </a:bottom>
          <a:insideH>
            <a:ln w="9525" cap="flat">
              <a:solidFill>
                <a:srgbClr val="000000"/>
              </a:solidFill>
              <a:prstDash val="solid"/>
              <a:round/>
            </a:ln>
          </a:insideH>
          <a:insideV>
            <a:ln w="9525" cap="flat">
              <a:solidFill>
                <a:srgbClr val="000000"/>
              </a:solidFill>
              <a:prstDash val="solid"/>
              <a:round/>
            </a:ln>
          </a:insideV>
        </a:tcBdr>
        <a:fill>
          <a:noFill/>
        </a:fill>
      </a:tcStyle>
    </a:firstRow>
  </a:tblStyle>
  <a:tblStyle styleId="{C7B018BB-80A7-4F77-B60F-C8B233D01FF8}" styleName="">
    <a:tblBg/>
    <a:wholeTbl>
      <a:tcTxStyle b="off" i="off">
        <a:fontRef idx="major">
          <a:srgbClr val="4A5C65"/>
        </a:fontRef>
        <a:srgbClr val="4A5C65"/>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7EB"/>
          </a:solidFill>
        </a:fill>
      </a:tcStyle>
    </a:wholeTbl>
    <a:band2H>
      <a:tcTxStyle/>
      <a:tcStyle>
        <a:tcBdr/>
        <a:fill>
          <a:solidFill>
            <a:srgbClr val="E6F4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ajor">
          <a:srgbClr val="4A5C65"/>
        </a:fontRef>
        <a:srgbClr val="4A5C65"/>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DDD0"/>
          </a:solidFill>
        </a:fill>
      </a:tcStyle>
    </a:wholeTbl>
    <a:band2H>
      <a:tcTxStyle/>
      <a:tcStyle>
        <a:tcBdr/>
        <a:fill>
          <a:solidFill>
            <a:srgbClr val="FFEF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ajor">
          <a:srgbClr val="4A5C65"/>
        </a:fontRef>
        <a:srgbClr val="4A5C65"/>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7EB"/>
          </a:solidFill>
        </a:fill>
      </a:tcStyle>
    </a:wholeTbl>
    <a:band2H>
      <a:tcTxStyle/>
      <a:tcStyle>
        <a:tcBdr/>
        <a:fill>
          <a:solidFill>
            <a:srgbClr val="F0F3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ajor">
          <a:srgbClr val="4A5C65"/>
        </a:fontRef>
        <a:srgbClr val="4A5C65"/>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8E9EA"/>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4A5C65"/>
        </a:fontRef>
        <a:srgbClr val="4A5C65"/>
      </a:tcTxStyle>
      <a:tcStyle>
        <a:tcBdr>
          <a:left>
            <a:ln w="12700" cap="flat">
              <a:noFill/>
              <a:miter lim="400000"/>
            </a:ln>
          </a:left>
          <a:right>
            <a:ln w="12700" cap="flat">
              <a:noFill/>
              <a:miter lim="400000"/>
            </a:ln>
          </a:right>
          <a:top>
            <a:ln w="50800" cap="flat">
              <a:solidFill>
                <a:srgbClr val="4A5C65"/>
              </a:solidFill>
              <a:prstDash val="solid"/>
              <a:round/>
            </a:ln>
          </a:top>
          <a:bottom>
            <a:ln w="25400" cap="flat">
              <a:solidFill>
                <a:srgbClr val="4A5C65"/>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4A5C65"/>
              </a:solidFill>
              <a:prstDash val="solid"/>
              <a:round/>
            </a:ln>
          </a:top>
          <a:bottom>
            <a:ln w="25400" cap="flat">
              <a:solidFill>
                <a:srgbClr val="4A5C65"/>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ajor">
          <a:srgbClr val="4A5C65"/>
        </a:fontRef>
        <a:srgbClr val="4A5C65"/>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ED1D2"/>
          </a:solidFill>
        </a:fill>
      </a:tcStyle>
    </a:wholeTbl>
    <a:band2H>
      <a:tcTxStyle/>
      <a:tcStyle>
        <a:tcBdr/>
        <a:fill>
          <a:solidFill>
            <a:srgbClr val="E8E9EA"/>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4A5C65"/>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4A5C65"/>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4A5C6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9" d="100"/>
          <a:sy n="139" d="100"/>
        </p:scale>
        <p:origin x="80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dd Lihou" userId="95a8eaf4-59fd-4377-8320-04d29d6798e2" providerId="ADAL" clId="{3928C49B-C0F1-4416-88F2-665C3BEC5472}"/>
    <pc:docChg chg="custSel modSld">
      <pc:chgData name="Todd Lihou" userId="95a8eaf4-59fd-4377-8320-04d29d6798e2" providerId="ADAL" clId="{3928C49B-C0F1-4416-88F2-665C3BEC5472}" dt="2022-02-02T20:06:23.267" v="18" actId="20577"/>
      <pc:docMkLst>
        <pc:docMk/>
      </pc:docMkLst>
      <pc:sldChg chg="modSp mod modNotesTx">
        <pc:chgData name="Todd Lihou" userId="95a8eaf4-59fd-4377-8320-04d29d6798e2" providerId="ADAL" clId="{3928C49B-C0F1-4416-88F2-665C3BEC5472}" dt="2022-02-02T20:06:23.267" v="18" actId="20577"/>
        <pc:sldMkLst>
          <pc:docMk/>
          <pc:sldMk cId="0" sldId="256"/>
        </pc:sldMkLst>
        <pc:spChg chg="mod">
          <ac:chgData name="Todd Lihou" userId="95a8eaf4-59fd-4377-8320-04d29d6798e2" providerId="ADAL" clId="{3928C49B-C0F1-4416-88F2-665C3BEC5472}" dt="2022-02-01T18:38:37.925" v="5" actId="1076"/>
          <ac:spMkLst>
            <pc:docMk/>
            <pc:sldMk cId="0" sldId="256"/>
            <ac:spMk id="355" creationId="{00000000-0000-0000-0000-000000000000}"/>
          </ac:spMkLst>
        </pc:spChg>
      </pc:sldChg>
      <pc:sldChg chg="modSp mod">
        <pc:chgData name="Todd Lihou" userId="95a8eaf4-59fd-4377-8320-04d29d6798e2" providerId="ADAL" clId="{3928C49B-C0F1-4416-88F2-665C3BEC5472}" dt="2022-02-01T18:38:05.533" v="4" actId="20577"/>
        <pc:sldMkLst>
          <pc:docMk/>
          <pc:sldMk cId="0" sldId="259"/>
        </pc:sldMkLst>
        <pc:spChg chg="mod">
          <ac:chgData name="Todd Lihou" userId="95a8eaf4-59fd-4377-8320-04d29d6798e2" providerId="ADAL" clId="{3928C49B-C0F1-4416-88F2-665C3BEC5472}" dt="2022-02-01T18:38:05.533" v="4" actId="20577"/>
          <ac:spMkLst>
            <pc:docMk/>
            <pc:sldMk cId="0" sldId="259"/>
            <ac:spMk id="375" creationId="{00000000-0000-0000-0000-000000000000}"/>
          </ac:spMkLst>
        </pc:spChg>
      </pc:sldChg>
      <pc:sldChg chg="modTransition">
        <pc:chgData name="Todd Lihou" userId="95a8eaf4-59fd-4377-8320-04d29d6798e2" providerId="ADAL" clId="{3928C49B-C0F1-4416-88F2-665C3BEC5472}" dt="2022-02-02T14:51:00.834" v="6"/>
        <pc:sldMkLst>
          <pc:docMk/>
          <pc:sldMk cId="0" sldId="261"/>
        </pc:sldMkLst>
      </pc:sldChg>
      <pc:sldChg chg="modTransition">
        <pc:chgData name="Todd Lihou" userId="95a8eaf4-59fd-4377-8320-04d29d6798e2" providerId="ADAL" clId="{3928C49B-C0F1-4416-88F2-665C3BEC5472}" dt="2022-02-02T14:51:04.096" v="7"/>
        <pc:sldMkLst>
          <pc:docMk/>
          <pc:sldMk cId="0" sldId="262"/>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52" name="Shape 352"/>
          <p:cNvSpPr>
            <a:spLocks noGrp="1" noRot="1" noChangeAspect="1"/>
          </p:cNvSpPr>
          <p:nvPr>
            <p:ph type="sldImg"/>
          </p:nvPr>
        </p:nvSpPr>
        <p:spPr>
          <a:xfrm>
            <a:off x="1143000" y="685800"/>
            <a:ext cx="4572000" cy="3429000"/>
          </a:xfrm>
          <a:prstGeom prst="rect">
            <a:avLst/>
          </a:prstGeom>
        </p:spPr>
        <p:txBody>
          <a:bodyPr/>
          <a:lstStyle/>
          <a:p>
            <a:endParaRPr/>
          </a:p>
        </p:txBody>
      </p:sp>
      <p:sp>
        <p:nvSpPr>
          <p:cNvPr id="353" name="Shape 35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555964230"/>
      </p:ext>
    </p:extLst>
  </p:cSld>
  <p:clrMap bg1="lt1" tx1="dk1" bg2="lt2" tx2="dk2" accent1="accent1" accent2="accent2" accent3="accent3" accent4="accent4" accent5="accent5" accent6="accent6" hlink="hlink" folHlink="folHlink"/>
  <p:notesStyle>
    <a:lvl1pPr latinLnBrk="0">
      <a:defRPr sz="1400">
        <a:latin typeface="+mj-lt"/>
        <a:ea typeface="+mj-ea"/>
        <a:cs typeface="+mj-cs"/>
        <a:sym typeface="Arial"/>
      </a:defRPr>
    </a:lvl1pPr>
    <a:lvl2pPr indent="228600" latinLnBrk="0">
      <a:defRPr sz="1400">
        <a:latin typeface="+mj-lt"/>
        <a:ea typeface="+mj-ea"/>
        <a:cs typeface="+mj-cs"/>
        <a:sym typeface="Arial"/>
      </a:defRPr>
    </a:lvl2pPr>
    <a:lvl3pPr indent="457200" latinLnBrk="0">
      <a:defRPr sz="1400">
        <a:latin typeface="+mj-lt"/>
        <a:ea typeface="+mj-ea"/>
        <a:cs typeface="+mj-cs"/>
        <a:sym typeface="Arial"/>
      </a:defRPr>
    </a:lvl3pPr>
    <a:lvl4pPr indent="685800" latinLnBrk="0">
      <a:defRPr sz="1400">
        <a:latin typeface="+mj-lt"/>
        <a:ea typeface="+mj-ea"/>
        <a:cs typeface="+mj-cs"/>
        <a:sym typeface="Arial"/>
      </a:defRPr>
    </a:lvl4pPr>
    <a:lvl5pPr indent="914400" latinLnBrk="0">
      <a:defRPr sz="1400">
        <a:latin typeface="+mj-lt"/>
        <a:ea typeface="+mj-ea"/>
        <a:cs typeface="+mj-cs"/>
        <a:sym typeface="Arial"/>
      </a:defRPr>
    </a:lvl5pPr>
    <a:lvl6pPr indent="1143000" latinLnBrk="0">
      <a:defRPr sz="1400">
        <a:latin typeface="+mj-lt"/>
        <a:ea typeface="+mj-ea"/>
        <a:cs typeface="+mj-cs"/>
        <a:sym typeface="Arial"/>
      </a:defRPr>
    </a:lvl6pPr>
    <a:lvl7pPr indent="1371600" latinLnBrk="0">
      <a:defRPr sz="1400">
        <a:latin typeface="+mj-lt"/>
        <a:ea typeface="+mj-ea"/>
        <a:cs typeface="+mj-cs"/>
        <a:sym typeface="Arial"/>
      </a:defRPr>
    </a:lvl7pPr>
    <a:lvl8pPr indent="1600200" latinLnBrk="0">
      <a:defRPr sz="1400">
        <a:latin typeface="+mj-lt"/>
        <a:ea typeface="+mj-ea"/>
        <a:cs typeface="+mj-cs"/>
        <a:sym typeface="Arial"/>
      </a:defRPr>
    </a:lvl8pPr>
    <a:lvl9pPr indent="1828800" latinLnBrk="0">
      <a:defRPr sz="1400">
        <a:latin typeface="+mj-lt"/>
        <a:ea typeface="+mj-ea"/>
        <a:cs typeface="+mj-cs"/>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 name="Shape 357"/>
          <p:cNvSpPr>
            <a:spLocks noGrp="1" noRot="1" noChangeAspect="1"/>
          </p:cNvSpPr>
          <p:nvPr>
            <p:ph type="sldImg"/>
          </p:nvPr>
        </p:nvSpPr>
        <p:spPr>
          <a:xfrm>
            <a:off x="381000" y="685800"/>
            <a:ext cx="6096000" cy="3429000"/>
          </a:xfrm>
          <a:prstGeom prst="rect">
            <a:avLst/>
          </a:prstGeom>
        </p:spPr>
        <p:txBody>
          <a:bodyPr/>
          <a:lstStyle/>
          <a:p>
            <a:endParaRPr/>
          </a:p>
        </p:txBody>
      </p:sp>
      <p:sp>
        <p:nvSpPr>
          <p:cNvPr id="358" name="Shape 358"/>
          <p:cNvSpPr>
            <a:spLocks noGrp="1"/>
          </p:cNvSpPr>
          <p:nvPr>
            <p:ph type="body" sz="quarter" idx="1"/>
          </p:nvPr>
        </p:nvSpPr>
        <p:spPr>
          <a:prstGeom prst="rect">
            <a:avLst/>
          </a:prstGeom>
        </p:spPr>
        <p:txBody>
          <a:bodyPr/>
          <a:lstStyle/>
          <a:p>
            <a:pPr marL="457200" indent="-317500">
              <a:buClr>
                <a:srgbClr val="000000"/>
              </a:buClr>
              <a:buSzPts val="1100"/>
              <a:buFont typeface="Arial"/>
              <a:buChar char="●"/>
              <a:defRPr sz="1100"/>
            </a:pPr>
            <a:r>
              <a:rPr dirty="0"/>
              <a:t>Arlene Morell, Trustee elected in Middlesex County, I am not speaking on behalf </a:t>
            </a:r>
            <a:r>
              <a:rPr lang="en-US" dirty="0"/>
              <a:t>o</a:t>
            </a:r>
            <a:r>
              <a:rPr dirty="0"/>
              <a:t>f the TVDSB, I do not represent TVDSB, I am pleased to share the work of the Rural Education Task Force, in  this presentation any reference to “we” is the rural task force an</a:t>
            </a:r>
            <a:r>
              <a:rPr lang="en-US" dirty="0"/>
              <a:t>d</a:t>
            </a:r>
            <a:r>
              <a:rPr dirty="0"/>
              <a:t> NOT the </a:t>
            </a:r>
            <a:r>
              <a:rPr lang="en-US" dirty="0"/>
              <a:t>TVDSB</a:t>
            </a:r>
            <a:r>
              <a:rPr dirty="0"/>
              <a:t>, </a:t>
            </a:r>
            <a:r>
              <a:rPr sz="1800" dirty="0">
                <a:latin typeface="Calibri"/>
                <a:ea typeface="Calibri"/>
                <a:cs typeface="Calibri"/>
                <a:sym typeface="Calibri"/>
              </a:rPr>
              <a:t>or is a direct quote from members of the community. </a:t>
            </a:r>
          </a:p>
          <a:p>
            <a:pPr marL="457200" indent="-317500">
              <a:buClr>
                <a:srgbClr val="000000"/>
              </a:buClr>
              <a:buSzPts val="1800"/>
              <a:buFont typeface="Arial"/>
              <a:buChar char="●"/>
              <a:defRPr sz="1800">
                <a:latin typeface="Calibri"/>
                <a:ea typeface="Calibri"/>
                <a:cs typeface="Calibri"/>
                <a:sym typeface="Calibri"/>
              </a:defRPr>
            </a:pPr>
            <a:r>
              <a:rPr dirty="0"/>
              <a:t> </a:t>
            </a:r>
            <a:endParaRPr sz="1100" dirty="0"/>
          </a:p>
        </p:txBody>
      </p:sp>
    </p:spTree>
    <p:extLst>
      <p:ext uri="{BB962C8B-B14F-4D97-AF65-F5344CB8AC3E}">
        <p14:creationId xmlns:p14="http://schemas.microsoft.com/office/powerpoint/2010/main" val="400141742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 name="Shape 442"/>
          <p:cNvSpPr>
            <a:spLocks noGrp="1" noRot="1" noChangeAspect="1"/>
          </p:cNvSpPr>
          <p:nvPr>
            <p:ph type="sldImg"/>
          </p:nvPr>
        </p:nvSpPr>
        <p:spPr>
          <a:xfrm>
            <a:off x="381000" y="685800"/>
            <a:ext cx="6096000" cy="3429000"/>
          </a:xfrm>
          <a:prstGeom prst="rect">
            <a:avLst/>
          </a:prstGeom>
        </p:spPr>
        <p:txBody>
          <a:bodyPr/>
          <a:lstStyle/>
          <a:p>
            <a:endParaRPr/>
          </a:p>
        </p:txBody>
      </p:sp>
      <p:sp>
        <p:nvSpPr>
          <p:cNvPr id="443" name="Shape 443"/>
          <p:cNvSpPr>
            <a:spLocks noGrp="1"/>
          </p:cNvSpPr>
          <p:nvPr>
            <p:ph type="body" sz="quarter" idx="1"/>
          </p:nvPr>
        </p:nvSpPr>
        <p:spPr>
          <a:prstGeom prst="rect">
            <a:avLst/>
          </a:prstGeom>
        </p:spPr>
        <p:txBody>
          <a:bodyPr/>
          <a:lstStyle/>
          <a:p>
            <a:pPr marL="457200" indent="-317500">
              <a:buClr>
                <a:srgbClr val="000000"/>
              </a:buClr>
              <a:buSzPts val="1100"/>
              <a:buFont typeface="Arial"/>
              <a:buChar char="●"/>
              <a:defRPr sz="1100"/>
            </a:pPr>
            <a:r>
              <a:t>Highlight 3 key points </a:t>
            </a:r>
          </a:p>
          <a:p>
            <a:pPr marL="457200" indent="-317500">
              <a:buClr>
                <a:srgbClr val="000000"/>
              </a:buClr>
              <a:buSzPts val="1100"/>
              <a:buFont typeface="Arial"/>
              <a:buChar char="●"/>
              <a:defRPr sz="1100"/>
            </a:pPr>
            <a:endParaRPr/>
          </a:p>
          <a:p>
            <a:pPr marL="457200" indent="-317500">
              <a:buClr>
                <a:srgbClr val="000000"/>
              </a:buClr>
              <a:buSzPts val="1100"/>
              <a:buFont typeface="Arial"/>
              <a:buChar char="●"/>
              <a:defRPr sz="1100"/>
            </a:pPr>
            <a:endParaRPr/>
          </a:p>
        </p:txBody>
      </p:sp>
    </p:spTree>
    <p:extLst>
      <p:ext uri="{BB962C8B-B14F-4D97-AF65-F5344CB8AC3E}">
        <p14:creationId xmlns:p14="http://schemas.microsoft.com/office/powerpoint/2010/main" val="11447452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7" name="Shape 447"/>
          <p:cNvSpPr>
            <a:spLocks noGrp="1" noRot="1" noChangeAspect="1"/>
          </p:cNvSpPr>
          <p:nvPr>
            <p:ph type="sldImg"/>
          </p:nvPr>
        </p:nvSpPr>
        <p:spPr>
          <a:xfrm>
            <a:off x="381000" y="685800"/>
            <a:ext cx="6096000" cy="3429000"/>
          </a:xfrm>
          <a:prstGeom prst="rect">
            <a:avLst/>
          </a:prstGeom>
        </p:spPr>
        <p:txBody>
          <a:bodyPr/>
          <a:lstStyle/>
          <a:p>
            <a:endParaRPr/>
          </a:p>
        </p:txBody>
      </p:sp>
      <p:sp>
        <p:nvSpPr>
          <p:cNvPr id="448" name="Shape 448"/>
          <p:cNvSpPr>
            <a:spLocks noGrp="1"/>
          </p:cNvSpPr>
          <p:nvPr>
            <p:ph type="body" sz="quarter" idx="1"/>
          </p:nvPr>
        </p:nvSpPr>
        <p:spPr>
          <a:prstGeom prst="rect">
            <a:avLst/>
          </a:prstGeom>
        </p:spPr>
        <p:txBody>
          <a:bodyPr/>
          <a:lstStyle>
            <a:lvl1pPr marL="457200" indent="-317500">
              <a:buClr>
                <a:srgbClr val="000000"/>
              </a:buClr>
              <a:buSzPts val="1100"/>
              <a:buFont typeface="Arial"/>
              <a:buChar char="●"/>
              <a:defRPr sz="1100"/>
            </a:lvl1pPr>
          </a:lstStyle>
          <a:p>
            <a:r>
              <a:t>Participant quote that summarizes theme 2 </a:t>
            </a:r>
          </a:p>
        </p:txBody>
      </p:sp>
    </p:spTree>
    <p:extLst>
      <p:ext uri="{BB962C8B-B14F-4D97-AF65-F5344CB8AC3E}">
        <p14:creationId xmlns:p14="http://schemas.microsoft.com/office/powerpoint/2010/main" val="23751050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5" name="Shape 455"/>
          <p:cNvSpPr>
            <a:spLocks noGrp="1" noRot="1" noChangeAspect="1"/>
          </p:cNvSpPr>
          <p:nvPr>
            <p:ph type="sldImg"/>
          </p:nvPr>
        </p:nvSpPr>
        <p:spPr>
          <a:xfrm>
            <a:off x="381000" y="685800"/>
            <a:ext cx="6096000" cy="3429000"/>
          </a:xfrm>
          <a:prstGeom prst="rect">
            <a:avLst/>
          </a:prstGeom>
        </p:spPr>
        <p:txBody>
          <a:bodyPr/>
          <a:lstStyle/>
          <a:p>
            <a:endParaRPr/>
          </a:p>
        </p:txBody>
      </p:sp>
      <p:sp>
        <p:nvSpPr>
          <p:cNvPr id="456" name="Shape 456"/>
          <p:cNvSpPr>
            <a:spLocks noGrp="1"/>
          </p:cNvSpPr>
          <p:nvPr>
            <p:ph type="body" sz="quarter" idx="1"/>
          </p:nvPr>
        </p:nvSpPr>
        <p:spPr>
          <a:prstGeom prst="rect">
            <a:avLst/>
          </a:prstGeom>
        </p:spPr>
        <p:txBody>
          <a:bodyPr/>
          <a:lstStyle>
            <a:lvl1pPr marL="457200" indent="-317500">
              <a:buClr>
                <a:srgbClr val="000000"/>
              </a:buClr>
              <a:buSzPts val="1100"/>
              <a:buFont typeface="Arial"/>
              <a:buChar char="●"/>
              <a:defRPr sz="1100"/>
            </a:lvl1pPr>
          </a:lstStyle>
          <a:p>
            <a:r>
              <a:t>Highlight 3 key points </a:t>
            </a:r>
          </a:p>
        </p:txBody>
      </p:sp>
    </p:spTree>
    <p:extLst>
      <p:ext uri="{BB962C8B-B14F-4D97-AF65-F5344CB8AC3E}">
        <p14:creationId xmlns:p14="http://schemas.microsoft.com/office/powerpoint/2010/main" val="11610494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 name="Shape 460"/>
          <p:cNvSpPr>
            <a:spLocks noGrp="1" noRot="1" noChangeAspect="1"/>
          </p:cNvSpPr>
          <p:nvPr>
            <p:ph type="sldImg"/>
          </p:nvPr>
        </p:nvSpPr>
        <p:spPr>
          <a:xfrm>
            <a:off x="381000" y="685800"/>
            <a:ext cx="6096000" cy="3429000"/>
          </a:xfrm>
          <a:prstGeom prst="rect">
            <a:avLst/>
          </a:prstGeom>
        </p:spPr>
        <p:txBody>
          <a:bodyPr/>
          <a:lstStyle/>
          <a:p>
            <a:endParaRPr/>
          </a:p>
        </p:txBody>
      </p:sp>
      <p:sp>
        <p:nvSpPr>
          <p:cNvPr id="461" name="Shape 461"/>
          <p:cNvSpPr>
            <a:spLocks noGrp="1"/>
          </p:cNvSpPr>
          <p:nvPr>
            <p:ph type="body" sz="quarter" idx="1"/>
          </p:nvPr>
        </p:nvSpPr>
        <p:spPr>
          <a:prstGeom prst="rect">
            <a:avLst/>
          </a:prstGeom>
        </p:spPr>
        <p:txBody>
          <a:bodyPr/>
          <a:lstStyle>
            <a:lvl1pPr marL="457200" indent="-317500">
              <a:buClr>
                <a:srgbClr val="000000"/>
              </a:buClr>
              <a:buSzPts val="1100"/>
              <a:buFont typeface="Arial"/>
              <a:buChar char="●"/>
              <a:defRPr sz="1100"/>
            </a:lvl1pPr>
          </a:lstStyle>
          <a:p>
            <a:r>
              <a:t>Participant quote that summarizes theme 3 </a:t>
            </a:r>
          </a:p>
        </p:txBody>
      </p:sp>
    </p:spTree>
    <p:extLst>
      <p:ext uri="{BB962C8B-B14F-4D97-AF65-F5344CB8AC3E}">
        <p14:creationId xmlns:p14="http://schemas.microsoft.com/office/powerpoint/2010/main" val="36149650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7" name="Shape 467"/>
          <p:cNvSpPr>
            <a:spLocks noGrp="1" noRot="1" noChangeAspect="1"/>
          </p:cNvSpPr>
          <p:nvPr>
            <p:ph type="sldImg"/>
          </p:nvPr>
        </p:nvSpPr>
        <p:spPr>
          <a:xfrm>
            <a:off x="381000" y="685800"/>
            <a:ext cx="6096000" cy="3429000"/>
          </a:xfrm>
          <a:prstGeom prst="rect">
            <a:avLst/>
          </a:prstGeom>
        </p:spPr>
        <p:txBody>
          <a:bodyPr/>
          <a:lstStyle/>
          <a:p>
            <a:endParaRPr/>
          </a:p>
        </p:txBody>
      </p:sp>
      <p:sp>
        <p:nvSpPr>
          <p:cNvPr id="468" name="Shape 468"/>
          <p:cNvSpPr>
            <a:spLocks noGrp="1"/>
          </p:cNvSpPr>
          <p:nvPr>
            <p:ph type="body" sz="quarter" idx="1"/>
          </p:nvPr>
        </p:nvSpPr>
        <p:spPr>
          <a:prstGeom prst="rect">
            <a:avLst/>
          </a:prstGeom>
        </p:spPr>
        <p:txBody>
          <a:bodyPr/>
          <a:lstStyle>
            <a:lvl1pPr marL="457200" indent="-317500">
              <a:buClr>
                <a:srgbClr val="000000"/>
              </a:buClr>
              <a:buSzPts val="1100"/>
              <a:buFont typeface="Arial"/>
              <a:buChar char="●"/>
              <a:defRPr sz="1100"/>
            </a:lvl1pPr>
          </a:lstStyle>
          <a:p>
            <a:r>
              <a:t>And finally funding… highlight 3 key points  </a:t>
            </a:r>
          </a:p>
        </p:txBody>
      </p:sp>
    </p:spTree>
    <p:extLst>
      <p:ext uri="{BB962C8B-B14F-4D97-AF65-F5344CB8AC3E}">
        <p14:creationId xmlns:p14="http://schemas.microsoft.com/office/powerpoint/2010/main" val="41718299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2" name="Shape 472"/>
          <p:cNvSpPr>
            <a:spLocks noGrp="1" noRot="1" noChangeAspect="1"/>
          </p:cNvSpPr>
          <p:nvPr>
            <p:ph type="sldImg"/>
          </p:nvPr>
        </p:nvSpPr>
        <p:spPr>
          <a:xfrm>
            <a:off x="381000" y="685800"/>
            <a:ext cx="6096000" cy="3429000"/>
          </a:xfrm>
          <a:prstGeom prst="rect">
            <a:avLst/>
          </a:prstGeom>
        </p:spPr>
        <p:txBody>
          <a:bodyPr/>
          <a:lstStyle/>
          <a:p>
            <a:endParaRPr/>
          </a:p>
        </p:txBody>
      </p:sp>
      <p:sp>
        <p:nvSpPr>
          <p:cNvPr id="473" name="Shape 473"/>
          <p:cNvSpPr>
            <a:spLocks noGrp="1"/>
          </p:cNvSpPr>
          <p:nvPr>
            <p:ph type="body" sz="quarter" idx="1"/>
          </p:nvPr>
        </p:nvSpPr>
        <p:spPr>
          <a:prstGeom prst="rect">
            <a:avLst/>
          </a:prstGeom>
        </p:spPr>
        <p:txBody>
          <a:bodyPr/>
          <a:lstStyle>
            <a:lvl1pPr marL="457200" indent="-317500">
              <a:buClr>
                <a:srgbClr val="000000"/>
              </a:buClr>
              <a:buSzPts val="1100"/>
              <a:buFont typeface="Arial"/>
              <a:buChar char="●"/>
              <a:defRPr sz="1100"/>
            </a:lvl1pPr>
          </a:lstStyle>
          <a:p>
            <a:r>
              <a:t>Participant quote that summarizes theme 4 </a:t>
            </a:r>
          </a:p>
        </p:txBody>
      </p:sp>
    </p:spTree>
    <p:extLst>
      <p:ext uri="{BB962C8B-B14F-4D97-AF65-F5344CB8AC3E}">
        <p14:creationId xmlns:p14="http://schemas.microsoft.com/office/powerpoint/2010/main" val="39747794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 name="Shape 486"/>
          <p:cNvSpPr>
            <a:spLocks noGrp="1" noRot="1" noChangeAspect="1"/>
          </p:cNvSpPr>
          <p:nvPr>
            <p:ph type="sldImg"/>
          </p:nvPr>
        </p:nvSpPr>
        <p:spPr>
          <a:xfrm>
            <a:off x="381000" y="685800"/>
            <a:ext cx="6096000" cy="3429000"/>
          </a:xfrm>
          <a:prstGeom prst="rect">
            <a:avLst/>
          </a:prstGeom>
        </p:spPr>
        <p:txBody>
          <a:bodyPr/>
          <a:lstStyle/>
          <a:p>
            <a:endParaRPr/>
          </a:p>
        </p:txBody>
      </p:sp>
      <p:sp>
        <p:nvSpPr>
          <p:cNvPr id="487" name="Shape 487"/>
          <p:cNvSpPr>
            <a:spLocks noGrp="1"/>
          </p:cNvSpPr>
          <p:nvPr>
            <p:ph type="body" sz="quarter" idx="1"/>
          </p:nvPr>
        </p:nvSpPr>
        <p:spPr>
          <a:prstGeom prst="rect">
            <a:avLst/>
          </a:prstGeom>
        </p:spPr>
        <p:txBody>
          <a:bodyPr/>
          <a:lstStyle>
            <a:lvl1pPr>
              <a:defRPr sz="1100"/>
            </a:lvl1pPr>
          </a:lstStyle>
          <a:p>
            <a:r>
              <a:t>Key components of the final report </a:t>
            </a:r>
          </a:p>
        </p:txBody>
      </p:sp>
    </p:spTree>
    <p:extLst>
      <p:ext uri="{BB962C8B-B14F-4D97-AF65-F5344CB8AC3E}">
        <p14:creationId xmlns:p14="http://schemas.microsoft.com/office/powerpoint/2010/main" val="36796244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3" name="Shape 503"/>
          <p:cNvSpPr>
            <a:spLocks noGrp="1" noRot="1" noChangeAspect="1"/>
          </p:cNvSpPr>
          <p:nvPr>
            <p:ph type="sldImg"/>
          </p:nvPr>
        </p:nvSpPr>
        <p:spPr>
          <a:xfrm>
            <a:off x="381000" y="685800"/>
            <a:ext cx="6096000" cy="3429000"/>
          </a:xfrm>
          <a:prstGeom prst="rect">
            <a:avLst/>
          </a:prstGeom>
        </p:spPr>
        <p:txBody>
          <a:bodyPr/>
          <a:lstStyle/>
          <a:p>
            <a:endParaRPr/>
          </a:p>
        </p:txBody>
      </p:sp>
      <p:sp>
        <p:nvSpPr>
          <p:cNvPr id="504" name="Shape 504"/>
          <p:cNvSpPr>
            <a:spLocks noGrp="1"/>
          </p:cNvSpPr>
          <p:nvPr>
            <p:ph type="body" sz="quarter" idx="1"/>
          </p:nvPr>
        </p:nvSpPr>
        <p:spPr>
          <a:prstGeom prst="rect">
            <a:avLst/>
          </a:prstGeom>
        </p:spPr>
        <p:txBody>
          <a:bodyPr/>
          <a:lstStyle>
            <a:lvl1pPr>
              <a:defRPr sz="1100"/>
            </a:lvl1pPr>
          </a:lstStyle>
          <a:p>
            <a:r>
              <a:t>Currently the report is under construction</a:t>
            </a:r>
          </a:p>
        </p:txBody>
      </p:sp>
    </p:spTree>
    <p:extLst>
      <p:ext uri="{BB962C8B-B14F-4D97-AF65-F5344CB8AC3E}">
        <p14:creationId xmlns:p14="http://schemas.microsoft.com/office/powerpoint/2010/main" val="221210544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8" name="Shape 508"/>
          <p:cNvSpPr>
            <a:spLocks noGrp="1" noRot="1" noChangeAspect="1"/>
          </p:cNvSpPr>
          <p:nvPr>
            <p:ph type="sldImg"/>
          </p:nvPr>
        </p:nvSpPr>
        <p:spPr>
          <a:xfrm>
            <a:off x="381000" y="685800"/>
            <a:ext cx="6096000" cy="3429000"/>
          </a:xfrm>
          <a:prstGeom prst="rect">
            <a:avLst/>
          </a:prstGeom>
        </p:spPr>
        <p:txBody>
          <a:bodyPr/>
          <a:lstStyle/>
          <a:p>
            <a:endParaRPr/>
          </a:p>
        </p:txBody>
      </p:sp>
      <p:sp>
        <p:nvSpPr>
          <p:cNvPr id="509" name="Shape 509"/>
          <p:cNvSpPr>
            <a:spLocks noGrp="1"/>
          </p:cNvSpPr>
          <p:nvPr>
            <p:ph type="body" sz="quarter" idx="1"/>
          </p:nvPr>
        </p:nvSpPr>
        <p:spPr>
          <a:prstGeom prst="rect">
            <a:avLst/>
          </a:prstGeom>
        </p:spPr>
        <p:txBody>
          <a:bodyPr/>
          <a:lstStyle>
            <a:lvl1pPr marL="457200" indent="-317500">
              <a:buClr>
                <a:srgbClr val="000000"/>
              </a:buClr>
              <a:buSzPts val="1100"/>
              <a:buFont typeface="Arial"/>
              <a:buChar char="●"/>
              <a:defRPr sz="1100"/>
            </a:lvl1pPr>
          </a:lstStyle>
          <a:p>
            <a:r>
              <a:t>Concluding I have two participant quotes </a:t>
            </a:r>
          </a:p>
        </p:txBody>
      </p:sp>
    </p:spTree>
    <p:extLst>
      <p:ext uri="{BB962C8B-B14F-4D97-AF65-F5344CB8AC3E}">
        <p14:creationId xmlns:p14="http://schemas.microsoft.com/office/powerpoint/2010/main" val="12986287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 name="Shape 513"/>
          <p:cNvSpPr>
            <a:spLocks noGrp="1" noRot="1" noChangeAspect="1"/>
          </p:cNvSpPr>
          <p:nvPr>
            <p:ph type="sldImg"/>
          </p:nvPr>
        </p:nvSpPr>
        <p:spPr>
          <a:xfrm>
            <a:off x="381000" y="685800"/>
            <a:ext cx="6096000" cy="3429000"/>
          </a:xfrm>
          <a:prstGeom prst="rect">
            <a:avLst/>
          </a:prstGeom>
        </p:spPr>
        <p:txBody>
          <a:bodyPr/>
          <a:lstStyle/>
          <a:p>
            <a:endParaRPr/>
          </a:p>
        </p:txBody>
      </p:sp>
      <p:sp>
        <p:nvSpPr>
          <p:cNvPr id="514" name="Shape 514"/>
          <p:cNvSpPr>
            <a:spLocks noGrp="1"/>
          </p:cNvSpPr>
          <p:nvPr>
            <p:ph type="body" sz="quarter" idx="1"/>
          </p:nvPr>
        </p:nvSpPr>
        <p:spPr>
          <a:prstGeom prst="rect">
            <a:avLst/>
          </a:prstGeom>
        </p:spPr>
        <p:txBody>
          <a:bodyPr/>
          <a:lstStyle>
            <a:lvl1pPr marL="457200" indent="-317500">
              <a:buClr>
                <a:srgbClr val="000000"/>
              </a:buClr>
              <a:buSzPts val="1100"/>
              <a:buFont typeface="Arial"/>
              <a:buChar char="●"/>
              <a:defRPr sz="1100"/>
            </a:lvl1pPr>
          </a:lstStyle>
          <a:p>
            <a:r>
              <a:t>Participant quote </a:t>
            </a:r>
          </a:p>
        </p:txBody>
      </p:sp>
    </p:spTree>
    <p:extLst>
      <p:ext uri="{BB962C8B-B14F-4D97-AF65-F5344CB8AC3E}">
        <p14:creationId xmlns:p14="http://schemas.microsoft.com/office/powerpoint/2010/main" val="3226915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 name="Shape 365"/>
          <p:cNvSpPr>
            <a:spLocks noGrp="1" noRot="1" noChangeAspect="1"/>
          </p:cNvSpPr>
          <p:nvPr>
            <p:ph type="sldImg"/>
          </p:nvPr>
        </p:nvSpPr>
        <p:spPr>
          <a:xfrm>
            <a:off x="381000" y="685800"/>
            <a:ext cx="6096000" cy="3429000"/>
          </a:xfrm>
          <a:prstGeom prst="rect">
            <a:avLst/>
          </a:prstGeom>
        </p:spPr>
        <p:txBody>
          <a:bodyPr/>
          <a:lstStyle/>
          <a:p>
            <a:endParaRPr/>
          </a:p>
        </p:txBody>
      </p:sp>
      <p:sp>
        <p:nvSpPr>
          <p:cNvPr id="366" name="Shape 366"/>
          <p:cNvSpPr>
            <a:spLocks noGrp="1"/>
          </p:cNvSpPr>
          <p:nvPr>
            <p:ph type="body" sz="quarter" idx="1"/>
          </p:nvPr>
        </p:nvSpPr>
        <p:spPr>
          <a:prstGeom prst="rect">
            <a:avLst/>
          </a:prstGeom>
        </p:spPr>
        <p:txBody>
          <a:bodyPr/>
          <a:lstStyle>
            <a:lvl1pPr marL="457200" indent="-317500">
              <a:buClr>
                <a:srgbClr val="000000"/>
              </a:buClr>
              <a:buSzPts val="1100"/>
              <a:buFont typeface="Arial"/>
              <a:buChar char="●"/>
              <a:defRPr sz="1100"/>
            </a:lvl1pPr>
          </a:lstStyle>
          <a:p>
            <a:r>
              <a:t>Background </a:t>
            </a:r>
          </a:p>
        </p:txBody>
      </p:sp>
    </p:spTree>
    <p:extLst>
      <p:ext uri="{BB962C8B-B14F-4D97-AF65-F5344CB8AC3E}">
        <p14:creationId xmlns:p14="http://schemas.microsoft.com/office/powerpoint/2010/main" val="19853251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 name="Shape 520"/>
          <p:cNvSpPr>
            <a:spLocks noGrp="1" noRot="1" noChangeAspect="1"/>
          </p:cNvSpPr>
          <p:nvPr>
            <p:ph type="sldImg"/>
          </p:nvPr>
        </p:nvSpPr>
        <p:spPr>
          <a:xfrm>
            <a:off x="381000" y="685800"/>
            <a:ext cx="6096000" cy="3429000"/>
          </a:xfrm>
          <a:prstGeom prst="rect">
            <a:avLst/>
          </a:prstGeom>
        </p:spPr>
        <p:txBody>
          <a:bodyPr/>
          <a:lstStyle/>
          <a:p>
            <a:endParaRPr/>
          </a:p>
        </p:txBody>
      </p:sp>
      <p:sp>
        <p:nvSpPr>
          <p:cNvPr id="521" name="Shape 521"/>
          <p:cNvSpPr>
            <a:spLocks noGrp="1"/>
          </p:cNvSpPr>
          <p:nvPr>
            <p:ph type="body" sz="quarter" idx="1"/>
          </p:nvPr>
        </p:nvSpPr>
        <p:spPr>
          <a:prstGeom prst="rect">
            <a:avLst/>
          </a:prstGeom>
        </p:spPr>
        <p:txBody>
          <a:bodyPr/>
          <a:lstStyle>
            <a:lvl1pPr>
              <a:defRPr sz="1100"/>
            </a:lvl1pPr>
          </a:lstStyle>
          <a:p>
            <a:r>
              <a:t>I am pleased to take any questions, and thanks for the opportunity </a:t>
            </a:r>
          </a:p>
        </p:txBody>
      </p:sp>
    </p:spTree>
    <p:extLst>
      <p:ext uri="{BB962C8B-B14F-4D97-AF65-F5344CB8AC3E}">
        <p14:creationId xmlns:p14="http://schemas.microsoft.com/office/powerpoint/2010/main" val="22377743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 name="Shape 372"/>
          <p:cNvSpPr>
            <a:spLocks noGrp="1" noRot="1" noChangeAspect="1"/>
          </p:cNvSpPr>
          <p:nvPr>
            <p:ph type="sldImg"/>
          </p:nvPr>
        </p:nvSpPr>
        <p:spPr>
          <a:xfrm>
            <a:off x="381000" y="685800"/>
            <a:ext cx="6096000" cy="3429000"/>
          </a:xfrm>
          <a:prstGeom prst="rect">
            <a:avLst/>
          </a:prstGeom>
        </p:spPr>
        <p:txBody>
          <a:bodyPr/>
          <a:lstStyle/>
          <a:p>
            <a:endParaRPr/>
          </a:p>
        </p:txBody>
      </p:sp>
      <p:sp>
        <p:nvSpPr>
          <p:cNvPr id="373" name="Shape 373"/>
          <p:cNvSpPr>
            <a:spLocks noGrp="1"/>
          </p:cNvSpPr>
          <p:nvPr>
            <p:ph type="body" sz="quarter" idx="1"/>
          </p:nvPr>
        </p:nvSpPr>
        <p:spPr>
          <a:prstGeom prst="rect">
            <a:avLst/>
          </a:prstGeom>
        </p:spPr>
        <p:txBody>
          <a:bodyPr/>
          <a:lstStyle>
            <a:lvl1pPr>
              <a:defRPr sz="1100"/>
            </a:lvl1pPr>
          </a:lstStyle>
          <a:p>
            <a:r>
              <a:t>Introduce Task Force </a:t>
            </a:r>
          </a:p>
        </p:txBody>
      </p:sp>
    </p:spTree>
    <p:extLst>
      <p:ext uri="{BB962C8B-B14F-4D97-AF65-F5344CB8AC3E}">
        <p14:creationId xmlns:p14="http://schemas.microsoft.com/office/powerpoint/2010/main" val="34778279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 name="Shape 376"/>
          <p:cNvSpPr>
            <a:spLocks noGrp="1" noRot="1" noChangeAspect="1"/>
          </p:cNvSpPr>
          <p:nvPr>
            <p:ph type="sldImg"/>
          </p:nvPr>
        </p:nvSpPr>
        <p:spPr>
          <a:xfrm>
            <a:off x="381000" y="685800"/>
            <a:ext cx="6096000" cy="3429000"/>
          </a:xfrm>
          <a:prstGeom prst="rect">
            <a:avLst/>
          </a:prstGeom>
        </p:spPr>
        <p:txBody>
          <a:bodyPr/>
          <a:lstStyle/>
          <a:p>
            <a:endParaRPr/>
          </a:p>
        </p:txBody>
      </p:sp>
      <p:sp>
        <p:nvSpPr>
          <p:cNvPr id="377" name="Shape 377"/>
          <p:cNvSpPr>
            <a:spLocks noGrp="1"/>
          </p:cNvSpPr>
          <p:nvPr>
            <p:ph type="body" sz="quarter" idx="1"/>
          </p:nvPr>
        </p:nvSpPr>
        <p:spPr>
          <a:prstGeom prst="rect">
            <a:avLst/>
          </a:prstGeom>
        </p:spPr>
        <p:txBody>
          <a:bodyPr/>
          <a:lstStyle>
            <a:lvl1pPr>
              <a:defRPr sz="1100"/>
            </a:lvl1pPr>
          </a:lstStyle>
          <a:p>
            <a:r>
              <a:t>Review the Mandate </a:t>
            </a:r>
          </a:p>
        </p:txBody>
      </p:sp>
    </p:spTree>
    <p:extLst>
      <p:ext uri="{BB962C8B-B14F-4D97-AF65-F5344CB8AC3E}">
        <p14:creationId xmlns:p14="http://schemas.microsoft.com/office/powerpoint/2010/main" val="2716861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 name="Shape 397"/>
          <p:cNvSpPr>
            <a:spLocks noGrp="1" noRot="1" noChangeAspect="1"/>
          </p:cNvSpPr>
          <p:nvPr>
            <p:ph type="sldImg"/>
          </p:nvPr>
        </p:nvSpPr>
        <p:spPr>
          <a:xfrm>
            <a:off x="381000" y="685800"/>
            <a:ext cx="6096000" cy="3429000"/>
          </a:xfrm>
          <a:prstGeom prst="rect">
            <a:avLst/>
          </a:prstGeom>
        </p:spPr>
        <p:txBody>
          <a:bodyPr/>
          <a:lstStyle/>
          <a:p>
            <a:endParaRPr/>
          </a:p>
        </p:txBody>
      </p:sp>
      <p:sp>
        <p:nvSpPr>
          <p:cNvPr id="398" name="Shape 398"/>
          <p:cNvSpPr>
            <a:spLocks noGrp="1"/>
          </p:cNvSpPr>
          <p:nvPr>
            <p:ph type="body" sz="quarter" idx="1"/>
          </p:nvPr>
        </p:nvSpPr>
        <p:spPr>
          <a:prstGeom prst="rect">
            <a:avLst/>
          </a:prstGeom>
        </p:spPr>
        <p:txBody>
          <a:bodyPr/>
          <a:lstStyle/>
          <a:p>
            <a:pPr marL="457200" indent="-317500">
              <a:buClr>
                <a:srgbClr val="000000"/>
              </a:buClr>
              <a:buSzPts val="1100"/>
              <a:buFont typeface="Arial"/>
              <a:buChar char="●"/>
              <a:defRPr sz="1100"/>
            </a:pPr>
            <a:r>
              <a:t>The Task Force was formed through a Board of Trustees resolution. The first meeting was held in January 2020 with the original deadline for the Task Force report in November 2020.  As a group the Task Force members reviewed the scope of the mandate, recognizing gaps in the scope, members identified as important, additional topics were added. The Task Force developed a strategy to fulfill the mandate and to develop informed recommendations through three parallel pathways:</a:t>
            </a:r>
          </a:p>
          <a:p>
            <a:pPr marL="457200" indent="-317500">
              <a:buClr>
                <a:srgbClr val="000000"/>
              </a:buClr>
              <a:buSzPts val="1100"/>
              <a:buFont typeface="Arial"/>
              <a:buChar char="●"/>
              <a:defRPr sz="1100"/>
            </a:pPr>
            <a:r>
              <a:t>reports and research; </a:t>
            </a:r>
          </a:p>
          <a:p>
            <a:pPr marL="457200" indent="-317500">
              <a:buClr>
                <a:srgbClr val="000000"/>
              </a:buClr>
              <a:buSzPts val="1100"/>
              <a:buFont typeface="Arial"/>
              <a:buChar char="●"/>
              <a:defRPr sz="1100"/>
            </a:pPr>
            <a:r>
              <a:t>community consultation; and </a:t>
            </a:r>
          </a:p>
          <a:p>
            <a:pPr marL="457200" indent="-317500">
              <a:buClr>
                <a:srgbClr val="000000"/>
              </a:buClr>
              <a:buSzPts val="1100"/>
              <a:buFont typeface="Arial"/>
              <a:buChar char="●"/>
              <a:defRPr sz="1100"/>
            </a:pPr>
            <a:r>
              <a:t>Task Force members’ expertise. </a:t>
            </a:r>
          </a:p>
          <a:p>
            <a:pPr marL="457200" indent="-317500">
              <a:buClr>
                <a:srgbClr val="000000"/>
              </a:buClr>
              <a:buSzPts val="1100"/>
              <a:buFont typeface="Arial"/>
              <a:buChar char="●"/>
              <a:defRPr sz="1100"/>
            </a:pPr>
            <a:r>
              <a:t>As a result of the COVID-19 Pandemic, in late March 2020, the Task Force paused its’ work until the late fall of 2020, thus a request to extend the timeline was granted. </a:t>
            </a:r>
          </a:p>
          <a:p>
            <a:pPr marL="457200" indent="-317500">
              <a:buClr>
                <a:srgbClr val="000000"/>
              </a:buClr>
              <a:buSzPts val="1100"/>
              <a:buFont typeface="Arial"/>
              <a:buChar char="●"/>
              <a:defRPr sz="1100"/>
            </a:pPr>
            <a:r>
              <a:t>In a manner to build a knowledge foundation, Task Force members shared, reviewed, and received presentations.  Task Force began by reviewing similar work undertaken in British Columbia and Ontario, their methods and findings served a guide to the Task Force approaches in fulfilling/achieving the mandate. </a:t>
            </a:r>
          </a:p>
        </p:txBody>
      </p:sp>
    </p:spTree>
    <p:extLst>
      <p:ext uri="{BB962C8B-B14F-4D97-AF65-F5344CB8AC3E}">
        <p14:creationId xmlns:p14="http://schemas.microsoft.com/office/powerpoint/2010/main" val="9212916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 name="Shape 405"/>
          <p:cNvSpPr>
            <a:spLocks noGrp="1" noRot="1" noChangeAspect="1"/>
          </p:cNvSpPr>
          <p:nvPr>
            <p:ph type="sldImg"/>
          </p:nvPr>
        </p:nvSpPr>
        <p:spPr>
          <a:xfrm>
            <a:off x="381000" y="685800"/>
            <a:ext cx="6096000" cy="3429000"/>
          </a:xfrm>
          <a:prstGeom prst="rect">
            <a:avLst/>
          </a:prstGeom>
        </p:spPr>
        <p:txBody>
          <a:bodyPr/>
          <a:lstStyle/>
          <a:p>
            <a:endParaRPr/>
          </a:p>
        </p:txBody>
      </p:sp>
      <p:sp>
        <p:nvSpPr>
          <p:cNvPr id="406" name="Shape 406"/>
          <p:cNvSpPr>
            <a:spLocks noGrp="1"/>
          </p:cNvSpPr>
          <p:nvPr>
            <p:ph type="body" sz="quarter" idx="1"/>
          </p:nvPr>
        </p:nvSpPr>
        <p:spPr>
          <a:prstGeom prst="rect">
            <a:avLst/>
          </a:prstGeom>
        </p:spPr>
        <p:txBody>
          <a:bodyPr/>
          <a:lstStyle>
            <a:lvl1pPr indent="139700">
              <a:defRPr sz="1100"/>
            </a:lvl1pPr>
          </a:lstStyle>
          <a:p>
            <a:r>
              <a:t>As an aspect of the mandate of the Task Force – advocacy as approved by the Board of Trustees and the benefit of the municipal membership – parallel advocacy </a:t>
            </a:r>
          </a:p>
        </p:txBody>
      </p:sp>
    </p:spTree>
    <p:extLst>
      <p:ext uri="{BB962C8B-B14F-4D97-AF65-F5344CB8AC3E}">
        <p14:creationId xmlns:p14="http://schemas.microsoft.com/office/powerpoint/2010/main" val="5097669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3" name="Shape 423"/>
          <p:cNvSpPr>
            <a:spLocks noGrp="1" noRot="1" noChangeAspect="1"/>
          </p:cNvSpPr>
          <p:nvPr>
            <p:ph type="sldImg"/>
          </p:nvPr>
        </p:nvSpPr>
        <p:spPr>
          <a:xfrm>
            <a:off x="381000" y="685800"/>
            <a:ext cx="6096000" cy="3429000"/>
          </a:xfrm>
          <a:prstGeom prst="rect">
            <a:avLst/>
          </a:prstGeom>
        </p:spPr>
        <p:txBody>
          <a:bodyPr/>
          <a:lstStyle/>
          <a:p>
            <a:endParaRPr/>
          </a:p>
        </p:txBody>
      </p:sp>
      <p:sp>
        <p:nvSpPr>
          <p:cNvPr id="424" name="Shape 424"/>
          <p:cNvSpPr>
            <a:spLocks noGrp="1"/>
          </p:cNvSpPr>
          <p:nvPr>
            <p:ph type="body" sz="quarter" idx="1"/>
          </p:nvPr>
        </p:nvSpPr>
        <p:spPr>
          <a:prstGeom prst="rect">
            <a:avLst/>
          </a:prstGeom>
        </p:spPr>
        <p:txBody>
          <a:bodyPr/>
          <a:lstStyle/>
          <a:p>
            <a:pPr indent="139700">
              <a:defRPr sz="1100"/>
            </a:pPr>
            <a:r>
              <a:t>Phase One: Thought Exchange Survey </a:t>
            </a:r>
          </a:p>
          <a:p>
            <a:pPr marL="457200" indent="-317500">
              <a:buClr>
                <a:srgbClr val="000000"/>
              </a:buClr>
              <a:buSzPts val="1100"/>
              <a:buFont typeface="Arial"/>
              <a:buChar char="●"/>
              <a:defRPr sz="1100"/>
            </a:pPr>
            <a:r>
              <a:t>An online survey was conducted, survey respondents asked to think about what is important to them regarding rural schools and share their thoughts, views and opinions regarding “</a:t>
            </a:r>
            <a:r>
              <a:rPr i="1"/>
              <a:t>What are the unique challenges and opportunities of our rural TVDSB schools and, how do you think we can enhance the rural experience</a:t>
            </a:r>
            <a:r>
              <a:t>?”   The on-line survey was conducted in the late fall of 2020 with results of the survey presented by TVDSB Research and Assessment in January 2021. Over 1,200 responses where collected, the Task Force analysed the results, emerging themes were identified as the bases of further consultation. </a:t>
            </a:r>
          </a:p>
        </p:txBody>
      </p:sp>
    </p:spTree>
    <p:extLst>
      <p:ext uri="{BB962C8B-B14F-4D97-AF65-F5344CB8AC3E}">
        <p14:creationId xmlns:p14="http://schemas.microsoft.com/office/powerpoint/2010/main" val="32473125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 name="Shape 430"/>
          <p:cNvSpPr>
            <a:spLocks noGrp="1" noRot="1" noChangeAspect="1"/>
          </p:cNvSpPr>
          <p:nvPr>
            <p:ph type="sldImg"/>
          </p:nvPr>
        </p:nvSpPr>
        <p:spPr>
          <a:xfrm>
            <a:off x="381000" y="685800"/>
            <a:ext cx="6096000" cy="3429000"/>
          </a:xfrm>
          <a:prstGeom prst="rect">
            <a:avLst/>
          </a:prstGeom>
        </p:spPr>
        <p:txBody>
          <a:bodyPr/>
          <a:lstStyle/>
          <a:p>
            <a:endParaRPr/>
          </a:p>
        </p:txBody>
      </p:sp>
      <p:sp>
        <p:nvSpPr>
          <p:cNvPr id="431" name="Shape 431"/>
          <p:cNvSpPr>
            <a:spLocks noGrp="1"/>
          </p:cNvSpPr>
          <p:nvPr>
            <p:ph type="body" sz="quarter" idx="1"/>
          </p:nvPr>
        </p:nvSpPr>
        <p:spPr>
          <a:prstGeom prst="rect">
            <a:avLst/>
          </a:prstGeom>
        </p:spPr>
        <p:txBody>
          <a:bodyPr/>
          <a:lstStyle/>
          <a:p>
            <a:pPr indent="139700">
              <a:defRPr sz="1100"/>
            </a:pPr>
            <a:r>
              <a:t>Phase Two: A Conversation about Rural Schools and Education in Thames Valley  </a:t>
            </a:r>
          </a:p>
          <a:p>
            <a:pPr marL="457200" indent="-317500">
              <a:buClr>
                <a:srgbClr val="000000"/>
              </a:buClr>
              <a:buSzPts val="1100"/>
              <a:buFont typeface="Arial"/>
              <a:buChar char="●"/>
              <a:defRPr sz="1100"/>
            </a:pPr>
            <a:r>
              <a:t>In the midst of the COVID-19 pandemic, it remained critical to the task Force to host in-person consultations, the time-line was delayed. In-person consultations were held in November 2021, when it was safe to do so.  As identified by the Task Force, the community consultations focused on four key themes – education funding, decision-making, school programming and the internet, and the importance of rural community schools.</a:t>
            </a:r>
          </a:p>
          <a:p>
            <a:pPr marL="457200" indent="-317500">
              <a:buClr>
                <a:srgbClr val="000000"/>
              </a:buClr>
              <a:buSzPts val="1100"/>
              <a:buFont typeface="Arial"/>
              <a:buChar char="●"/>
              <a:defRPr sz="1100"/>
            </a:pPr>
            <a:r>
              <a:t>Through the generous support of the host Municipalities, a total of 7 in-person engagements were held garnering over 400 responses. </a:t>
            </a:r>
          </a:p>
          <a:p>
            <a:pPr marL="457200" indent="-317500">
              <a:buClr>
                <a:srgbClr val="000000"/>
              </a:buClr>
              <a:buSzPts val="1100"/>
              <a:buFont typeface="Arial"/>
              <a:buChar char="●"/>
              <a:defRPr sz="1100"/>
            </a:pPr>
            <a:endParaRPr/>
          </a:p>
          <a:p>
            <a:pPr marL="457200" indent="-317500">
              <a:buClr>
                <a:srgbClr val="000000"/>
              </a:buClr>
              <a:buSzPts val="1100"/>
              <a:buFont typeface="Arial"/>
              <a:buChar char="●"/>
              <a:defRPr sz="1100"/>
            </a:pPr>
            <a:endParaRPr/>
          </a:p>
          <a:p>
            <a:pPr marL="457200" indent="-317500">
              <a:buClr>
                <a:srgbClr val="000000"/>
              </a:buClr>
              <a:buSzPts val="1400"/>
              <a:buFont typeface="Arial"/>
              <a:buChar char="●"/>
              <a:defRPr b="1"/>
            </a:pPr>
            <a:r>
              <a:t>As a reminder, I do not represent the views of TVDSB nor do I speak on behalf of the Board, NOR does this information represent the TVDSB </a:t>
            </a:r>
            <a:endParaRPr sz="1100"/>
          </a:p>
          <a:p>
            <a:pPr marL="457200" indent="-317500">
              <a:buClr>
                <a:srgbClr val="000000"/>
              </a:buClr>
              <a:buSzPts val="1100"/>
              <a:buFont typeface="Arial"/>
              <a:buChar char="●"/>
              <a:defRPr sz="1100"/>
            </a:pPr>
            <a:r>
              <a:t>I share this presentation and information today in my role with the task Force, presenting the community voice, and the collective work undertaken by the members of the Task Force, School Board Trustees AND municipal leaders</a:t>
            </a:r>
          </a:p>
          <a:p>
            <a:pPr marL="457200" indent="-317500">
              <a:buClr>
                <a:srgbClr val="000000"/>
              </a:buClr>
              <a:buSzPts val="1100"/>
              <a:buFont typeface="Arial"/>
              <a:buChar char="●"/>
              <a:defRPr sz="1100"/>
            </a:pPr>
            <a:endParaRPr/>
          </a:p>
          <a:p>
            <a:pPr indent="139700">
              <a:defRPr sz="1100"/>
            </a:pPr>
            <a:endParaRPr/>
          </a:p>
          <a:p>
            <a:pPr marL="457200" indent="-317500">
              <a:buClr>
                <a:srgbClr val="000000"/>
              </a:buClr>
              <a:buSzPts val="1100"/>
              <a:buFont typeface="Arial"/>
              <a:buChar char="●"/>
              <a:defRPr sz="1100"/>
            </a:pPr>
            <a:r>
              <a:t>The next few slides –a review of the work, what we learned and how this will inform the final report</a:t>
            </a:r>
          </a:p>
          <a:p>
            <a:pPr indent="139700">
              <a:defRPr sz="1100"/>
            </a:pPr>
            <a:endParaRPr/>
          </a:p>
          <a:p>
            <a:pPr indent="139700">
              <a:defRPr sz="1100"/>
            </a:pPr>
            <a:r>
              <a:t> </a:t>
            </a:r>
          </a:p>
        </p:txBody>
      </p:sp>
    </p:spTree>
    <p:extLst>
      <p:ext uri="{BB962C8B-B14F-4D97-AF65-F5344CB8AC3E}">
        <p14:creationId xmlns:p14="http://schemas.microsoft.com/office/powerpoint/2010/main" val="2801971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5" name="Shape 435"/>
          <p:cNvSpPr>
            <a:spLocks noGrp="1" noRot="1" noChangeAspect="1"/>
          </p:cNvSpPr>
          <p:nvPr>
            <p:ph type="sldImg"/>
          </p:nvPr>
        </p:nvSpPr>
        <p:spPr>
          <a:xfrm>
            <a:off x="381000" y="685800"/>
            <a:ext cx="6096000" cy="3429000"/>
          </a:xfrm>
          <a:prstGeom prst="rect">
            <a:avLst/>
          </a:prstGeom>
        </p:spPr>
        <p:txBody>
          <a:bodyPr/>
          <a:lstStyle/>
          <a:p>
            <a:endParaRPr/>
          </a:p>
        </p:txBody>
      </p:sp>
      <p:sp>
        <p:nvSpPr>
          <p:cNvPr id="436" name="Shape 436"/>
          <p:cNvSpPr>
            <a:spLocks noGrp="1"/>
          </p:cNvSpPr>
          <p:nvPr>
            <p:ph type="body" sz="quarter" idx="1"/>
          </p:nvPr>
        </p:nvSpPr>
        <p:spPr>
          <a:prstGeom prst="rect">
            <a:avLst/>
          </a:prstGeom>
        </p:spPr>
        <p:txBody>
          <a:bodyPr/>
          <a:lstStyle>
            <a:lvl1pPr marL="457200" indent="-317500">
              <a:buClr>
                <a:srgbClr val="000000"/>
              </a:buClr>
              <a:buSzPts val="1100"/>
              <a:buFont typeface="Arial"/>
              <a:buChar char="●"/>
              <a:defRPr sz="1100"/>
            </a:lvl1pPr>
          </a:lstStyle>
          <a:p>
            <a:r>
              <a:t>Participant quote that summarizes theme 1  </a:t>
            </a:r>
          </a:p>
        </p:txBody>
      </p:sp>
    </p:spTree>
    <p:extLst>
      <p:ext uri="{BB962C8B-B14F-4D97-AF65-F5344CB8AC3E}">
        <p14:creationId xmlns:p14="http://schemas.microsoft.com/office/powerpoint/2010/main" val="17921770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37" name="Google Shape;10;p2"/>
          <p:cNvSpPr/>
          <p:nvPr/>
        </p:nvSpPr>
        <p:spPr>
          <a:xfrm>
            <a:off x="2630449" y="630149"/>
            <a:ext cx="3883201" cy="3883202"/>
          </a:xfrm>
          <a:prstGeom prst="ellipse">
            <a:avLst/>
          </a:prstGeom>
          <a:solidFill>
            <a:schemeClr val="accent1"/>
          </a:solidFill>
          <a:ln w="12700">
            <a:miter lim="400000"/>
          </a:ln>
        </p:spPr>
        <p:txBody>
          <a:bodyPr lIns="45719" rIns="45719" anchor="ctr"/>
          <a:lstStyle/>
          <a:p>
            <a:pPr>
              <a:defRPr>
                <a:solidFill>
                  <a:srgbClr val="000000"/>
                </a:solidFill>
              </a:defRPr>
            </a:pPr>
            <a:endParaRPr/>
          </a:p>
        </p:txBody>
      </p:sp>
      <p:sp>
        <p:nvSpPr>
          <p:cNvPr id="38" name="Google Shape;11;p2"/>
          <p:cNvSpPr/>
          <p:nvPr/>
        </p:nvSpPr>
        <p:spPr>
          <a:xfrm>
            <a:off x="5430349" y="228599"/>
            <a:ext cx="1388101" cy="1388102"/>
          </a:xfrm>
          <a:prstGeom prst="ellipse">
            <a:avLst/>
          </a:prstGeom>
          <a:solidFill>
            <a:schemeClr val="accent2">
              <a:alpha val="79620"/>
            </a:schemeClr>
          </a:solidFill>
          <a:ln w="12700">
            <a:miter lim="400000"/>
          </a:ln>
        </p:spPr>
        <p:txBody>
          <a:bodyPr lIns="45719" rIns="45719" anchor="ctr"/>
          <a:lstStyle/>
          <a:p>
            <a:pPr>
              <a:defRPr>
                <a:solidFill>
                  <a:srgbClr val="000000"/>
                </a:solidFill>
              </a:defRPr>
            </a:pPr>
            <a:endParaRPr/>
          </a:p>
        </p:txBody>
      </p:sp>
      <p:sp>
        <p:nvSpPr>
          <p:cNvPr id="39" name="Google Shape;12;p2"/>
          <p:cNvSpPr/>
          <p:nvPr/>
        </p:nvSpPr>
        <p:spPr>
          <a:xfrm>
            <a:off x="5908249" y="4660824"/>
            <a:ext cx="605401" cy="605401"/>
          </a:xfrm>
          <a:prstGeom prst="ellipse">
            <a:avLst/>
          </a:prstGeom>
          <a:solidFill>
            <a:srgbClr val="FFFFFF"/>
          </a:solidFill>
          <a:ln w="12700">
            <a:miter lim="400000"/>
          </a:ln>
        </p:spPr>
        <p:txBody>
          <a:bodyPr lIns="45719" rIns="45719" anchor="ctr"/>
          <a:lstStyle/>
          <a:p>
            <a:pPr>
              <a:defRPr>
                <a:solidFill>
                  <a:srgbClr val="000000"/>
                </a:solidFill>
              </a:defRPr>
            </a:pPr>
            <a:endParaRPr/>
          </a:p>
        </p:txBody>
      </p:sp>
      <p:sp>
        <p:nvSpPr>
          <p:cNvPr id="40" name="Google Shape;13;p2"/>
          <p:cNvSpPr/>
          <p:nvPr/>
        </p:nvSpPr>
        <p:spPr>
          <a:xfrm>
            <a:off x="2706649" y="3872629"/>
            <a:ext cx="1097701" cy="1097701"/>
          </a:xfrm>
          <a:prstGeom prst="ellipse">
            <a:avLst/>
          </a:prstGeom>
          <a:solidFill>
            <a:srgbClr val="FC4540">
              <a:alpha val="78850"/>
            </a:srgbClr>
          </a:solidFill>
          <a:ln w="12700">
            <a:miter lim="400000"/>
          </a:ln>
        </p:spPr>
        <p:txBody>
          <a:bodyPr lIns="45719" rIns="45719" anchor="ctr"/>
          <a:lstStyle/>
          <a:p>
            <a:pPr>
              <a:defRPr>
                <a:solidFill>
                  <a:srgbClr val="000000"/>
                </a:solidFill>
              </a:defRPr>
            </a:pPr>
            <a:endParaRPr/>
          </a:p>
        </p:txBody>
      </p:sp>
      <p:sp>
        <p:nvSpPr>
          <p:cNvPr id="41" name="Google Shape;14;p2"/>
          <p:cNvSpPr/>
          <p:nvPr/>
        </p:nvSpPr>
        <p:spPr>
          <a:xfrm>
            <a:off x="2081694" y="771270"/>
            <a:ext cx="774601" cy="774601"/>
          </a:xfrm>
          <a:prstGeom prst="ellipse">
            <a:avLst/>
          </a:prstGeom>
          <a:solidFill>
            <a:srgbClr val="FFFFFF"/>
          </a:solidFill>
          <a:ln w="12700">
            <a:miter lim="400000"/>
          </a:ln>
        </p:spPr>
        <p:txBody>
          <a:bodyPr lIns="45719" rIns="45719" anchor="ctr"/>
          <a:lstStyle/>
          <a:p>
            <a:pPr>
              <a:defRPr>
                <a:solidFill>
                  <a:srgbClr val="000000"/>
                </a:solidFill>
              </a:defRPr>
            </a:pPr>
            <a:endParaRPr/>
          </a:p>
        </p:txBody>
      </p:sp>
      <p:sp>
        <p:nvSpPr>
          <p:cNvPr id="42" name="Google Shape;15;p2"/>
          <p:cNvSpPr/>
          <p:nvPr/>
        </p:nvSpPr>
        <p:spPr>
          <a:xfrm>
            <a:off x="6513651" y="1616689"/>
            <a:ext cx="413401" cy="413401"/>
          </a:xfrm>
          <a:prstGeom prst="ellipse">
            <a:avLst/>
          </a:prstGeom>
          <a:solidFill>
            <a:srgbClr val="FC4540">
              <a:alpha val="78850"/>
            </a:srgbClr>
          </a:solidFill>
          <a:ln w="12700">
            <a:miter lim="400000"/>
          </a:ln>
        </p:spPr>
        <p:txBody>
          <a:bodyPr lIns="45719" rIns="45719" anchor="ctr"/>
          <a:lstStyle/>
          <a:p>
            <a:pPr>
              <a:defRPr>
                <a:solidFill>
                  <a:srgbClr val="000000"/>
                </a:solidFill>
              </a:defRPr>
            </a:pPr>
            <a:endParaRPr/>
          </a:p>
        </p:txBody>
      </p:sp>
      <p:sp>
        <p:nvSpPr>
          <p:cNvPr id="43" name="Google Shape;16;p2"/>
          <p:cNvSpPr/>
          <p:nvPr/>
        </p:nvSpPr>
        <p:spPr>
          <a:xfrm>
            <a:off x="2420476" y="3612043"/>
            <a:ext cx="336901" cy="336901"/>
          </a:xfrm>
          <a:prstGeom prst="ellipse">
            <a:avLst/>
          </a:prstGeom>
          <a:solidFill>
            <a:schemeClr val="accent3"/>
          </a:solidFill>
          <a:ln w="12700">
            <a:miter lim="400000"/>
          </a:ln>
        </p:spPr>
        <p:txBody>
          <a:bodyPr lIns="45719" rIns="45719" anchor="ctr"/>
          <a:lstStyle/>
          <a:p>
            <a:pPr>
              <a:defRPr>
                <a:solidFill>
                  <a:srgbClr val="000000"/>
                </a:solidFill>
              </a:defRPr>
            </a:pPr>
            <a:endParaRPr/>
          </a:p>
        </p:txBody>
      </p:sp>
      <p:sp>
        <p:nvSpPr>
          <p:cNvPr id="44" name="Google Shape;17;p2"/>
          <p:cNvSpPr/>
          <p:nvPr/>
        </p:nvSpPr>
        <p:spPr>
          <a:xfrm>
            <a:off x="2362484" y="1670132"/>
            <a:ext cx="213001" cy="213001"/>
          </a:xfrm>
          <a:prstGeom prst="ellipse">
            <a:avLst/>
          </a:prstGeom>
          <a:solidFill>
            <a:schemeClr val="accent2"/>
          </a:solidFill>
          <a:ln w="12700">
            <a:miter lim="400000"/>
          </a:ln>
        </p:spPr>
        <p:txBody>
          <a:bodyPr lIns="45719" rIns="45719" anchor="ctr"/>
          <a:lstStyle/>
          <a:p>
            <a:pPr>
              <a:defRPr>
                <a:solidFill>
                  <a:srgbClr val="000000"/>
                </a:solidFill>
              </a:defRPr>
            </a:pPr>
            <a:endParaRPr/>
          </a:p>
        </p:txBody>
      </p:sp>
      <p:sp>
        <p:nvSpPr>
          <p:cNvPr id="45" name="Google Shape;18;p2"/>
          <p:cNvSpPr/>
          <p:nvPr/>
        </p:nvSpPr>
        <p:spPr>
          <a:xfrm>
            <a:off x="6818461" y="1338692"/>
            <a:ext cx="93901" cy="93901"/>
          </a:xfrm>
          <a:prstGeom prst="ellipse">
            <a:avLst/>
          </a:prstGeom>
          <a:solidFill>
            <a:schemeClr val="accent1"/>
          </a:solidFill>
          <a:ln w="12700">
            <a:miter lim="400000"/>
          </a:ln>
        </p:spPr>
        <p:txBody>
          <a:bodyPr lIns="45719" rIns="45719" anchor="ctr"/>
          <a:lstStyle/>
          <a:p>
            <a:pPr>
              <a:defRPr>
                <a:solidFill>
                  <a:srgbClr val="000000"/>
                </a:solidFill>
              </a:defRPr>
            </a:pPr>
            <a:endParaRPr/>
          </a:p>
        </p:txBody>
      </p:sp>
      <p:sp>
        <p:nvSpPr>
          <p:cNvPr id="46" name="Google Shape;19;p2"/>
          <p:cNvSpPr/>
          <p:nvPr/>
        </p:nvSpPr>
        <p:spPr>
          <a:xfrm>
            <a:off x="6163988" y="4374524"/>
            <a:ext cx="93901" cy="93901"/>
          </a:xfrm>
          <a:prstGeom prst="ellipse">
            <a:avLst/>
          </a:prstGeom>
          <a:solidFill>
            <a:schemeClr val="accent2"/>
          </a:solidFill>
          <a:ln w="12700">
            <a:miter lim="400000"/>
          </a:ln>
        </p:spPr>
        <p:txBody>
          <a:bodyPr lIns="45719" rIns="45719" anchor="ctr"/>
          <a:lstStyle/>
          <a:p>
            <a:pPr>
              <a:defRPr>
                <a:solidFill>
                  <a:srgbClr val="000000"/>
                </a:solidFill>
              </a:defRPr>
            </a:pPr>
            <a:endParaRPr/>
          </a:p>
        </p:txBody>
      </p:sp>
      <p:sp>
        <p:nvSpPr>
          <p:cNvPr id="47" name="Google Shape;20;p2"/>
          <p:cNvSpPr/>
          <p:nvPr/>
        </p:nvSpPr>
        <p:spPr>
          <a:xfrm>
            <a:off x="2300631" y="990211"/>
            <a:ext cx="336726" cy="336726"/>
          </a:xfrm>
          <a:custGeom>
            <a:avLst/>
            <a:gdLst/>
            <a:ahLst/>
            <a:cxnLst>
              <a:cxn ang="0">
                <a:pos x="wd2" y="hd2"/>
              </a:cxn>
              <a:cxn ang="5400000">
                <a:pos x="wd2" y="hd2"/>
              </a:cxn>
              <a:cxn ang="10800000">
                <a:pos x="wd2" y="hd2"/>
              </a:cxn>
              <a:cxn ang="16200000">
                <a:pos x="wd2" y="hd2"/>
              </a:cxn>
            </a:cxnLst>
            <a:rect l="0" t="0" r="r" b="b"/>
            <a:pathLst>
              <a:path w="21600" h="21600" extrusionOk="0">
                <a:moveTo>
                  <a:pt x="18908" y="5416"/>
                </a:moveTo>
                <a:lnTo>
                  <a:pt x="19139" y="5187"/>
                </a:lnTo>
                <a:lnTo>
                  <a:pt x="19402" y="5056"/>
                </a:lnTo>
                <a:lnTo>
                  <a:pt x="19697" y="4956"/>
                </a:lnTo>
                <a:lnTo>
                  <a:pt x="19960" y="4892"/>
                </a:lnTo>
                <a:lnTo>
                  <a:pt x="20255" y="4825"/>
                </a:lnTo>
                <a:lnTo>
                  <a:pt x="20550" y="4695"/>
                </a:lnTo>
                <a:lnTo>
                  <a:pt x="20813" y="4530"/>
                </a:lnTo>
                <a:lnTo>
                  <a:pt x="21108" y="4300"/>
                </a:lnTo>
                <a:lnTo>
                  <a:pt x="21339" y="4038"/>
                </a:lnTo>
                <a:lnTo>
                  <a:pt x="21469" y="3742"/>
                </a:lnTo>
                <a:lnTo>
                  <a:pt x="21568" y="3414"/>
                </a:lnTo>
                <a:lnTo>
                  <a:pt x="21600" y="3053"/>
                </a:lnTo>
                <a:lnTo>
                  <a:pt x="21568" y="2758"/>
                </a:lnTo>
                <a:lnTo>
                  <a:pt x="21535" y="2461"/>
                </a:lnTo>
                <a:lnTo>
                  <a:pt x="21437" y="2200"/>
                </a:lnTo>
                <a:lnTo>
                  <a:pt x="21305" y="1903"/>
                </a:lnTo>
                <a:lnTo>
                  <a:pt x="21174" y="1674"/>
                </a:lnTo>
                <a:lnTo>
                  <a:pt x="21010" y="1411"/>
                </a:lnTo>
                <a:lnTo>
                  <a:pt x="20845" y="1182"/>
                </a:lnTo>
                <a:lnTo>
                  <a:pt x="20648" y="952"/>
                </a:lnTo>
                <a:lnTo>
                  <a:pt x="20419" y="755"/>
                </a:lnTo>
                <a:lnTo>
                  <a:pt x="20189" y="590"/>
                </a:lnTo>
                <a:lnTo>
                  <a:pt x="19926" y="426"/>
                </a:lnTo>
                <a:lnTo>
                  <a:pt x="19664" y="263"/>
                </a:lnTo>
                <a:lnTo>
                  <a:pt x="19402" y="164"/>
                </a:lnTo>
                <a:lnTo>
                  <a:pt x="19105" y="66"/>
                </a:lnTo>
                <a:lnTo>
                  <a:pt x="18844" y="32"/>
                </a:lnTo>
                <a:lnTo>
                  <a:pt x="18547" y="0"/>
                </a:lnTo>
                <a:lnTo>
                  <a:pt x="18187" y="32"/>
                </a:lnTo>
                <a:lnTo>
                  <a:pt x="17858" y="131"/>
                </a:lnTo>
                <a:lnTo>
                  <a:pt x="17563" y="263"/>
                </a:lnTo>
                <a:lnTo>
                  <a:pt x="17300" y="492"/>
                </a:lnTo>
                <a:lnTo>
                  <a:pt x="17070" y="755"/>
                </a:lnTo>
                <a:lnTo>
                  <a:pt x="16907" y="1050"/>
                </a:lnTo>
                <a:lnTo>
                  <a:pt x="16808" y="1313"/>
                </a:lnTo>
                <a:lnTo>
                  <a:pt x="16742" y="1608"/>
                </a:lnTo>
                <a:lnTo>
                  <a:pt x="16644" y="1903"/>
                </a:lnTo>
                <a:lnTo>
                  <a:pt x="16545" y="2166"/>
                </a:lnTo>
                <a:lnTo>
                  <a:pt x="16413" y="2461"/>
                </a:lnTo>
                <a:lnTo>
                  <a:pt x="16184" y="2692"/>
                </a:lnTo>
                <a:lnTo>
                  <a:pt x="15823" y="3053"/>
                </a:lnTo>
                <a:lnTo>
                  <a:pt x="15494" y="3282"/>
                </a:lnTo>
                <a:lnTo>
                  <a:pt x="15199" y="3414"/>
                </a:lnTo>
                <a:lnTo>
                  <a:pt x="14936" y="3479"/>
                </a:lnTo>
                <a:lnTo>
                  <a:pt x="14675" y="3479"/>
                </a:lnTo>
                <a:lnTo>
                  <a:pt x="14444" y="3414"/>
                </a:lnTo>
                <a:lnTo>
                  <a:pt x="14215" y="3250"/>
                </a:lnTo>
                <a:lnTo>
                  <a:pt x="13984" y="3085"/>
                </a:lnTo>
                <a:lnTo>
                  <a:pt x="13755" y="2822"/>
                </a:lnTo>
                <a:lnTo>
                  <a:pt x="13525" y="2561"/>
                </a:lnTo>
                <a:lnTo>
                  <a:pt x="13033" y="1903"/>
                </a:lnTo>
                <a:lnTo>
                  <a:pt x="12441" y="1182"/>
                </a:lnTo>
                <a:lnTo>
                  <a:pt x="12114" y="787"/>
                </a:lnTo>
                <a:lnTo>
                  <a:pt x="11752" y="394"/>
                </a:lnTo>
                <a:lnTo>
                  <a:pt x="11555" y="229"/>
                </a:lnTo>
                <a:lnTo>
                  <a:pt x="11293" y="98"/>
                </a:lnTo>
                <a:lnTo>
                  <a:pt x="11064" y="32"/>
                </a:lnTo>
                <a:lnTo>
                  <a:pt x="10801" y="0"/>
                </a:lnTo>
                <a:lnTo>
                  <a:pt x="10669" y="32"/>
                </a:lnTo>
                <a:lnTo>
                  <a:pt x="10472" y="131"/>
                </a:lnTo>
                <a:lnTo>
                  <a:pt x="9848" y="492"/>
                </a:lnTo>
                <a:lnTo>
                  <a:pt x="9486" y="722"/>
                </a:lnTo>
                <a:lnTo>
                  <a:pt x="9093" y="1018"/>
                </a:lnTo>
                <a:lnTo>
                  <a:pt x="8667" y="1313"/>
                </a:lnTo>
                <a:lnTo>
                  <a:pt x="8272" y="1674"/>
                </a:lnTo>
                <a:lnTo>
                  <a:pt x="7911" y="2035"/>
                </a:lnTo>
                <a:lnTo>
                  <a:pt x="7583" y="2429"/>
                </a:lnTo>
                <a:lnTo>
                  <a:pt x="7320" y="2822"/>
                </a:lnTo>
                <a:lnTo>
                  <a:pt x="7222" y="3021"/>
                </a:lnTo>
                <a:lnTo>
                  <a:pt x="7156" y="3250"/>
                </a:lnTo>
                <a:lnTo>
                  <a:pt x="7091" y="3447"/>
                </a:lnTo>
                <a:lnTo>
                  <a:pt x="7058" y="3643"/>
                </a:lnTo>
                <a:lnTo>
                  <a:pt x="7058" y="3840"/>
                </a:lnTo>
                <a:lnTo>
                  <a:pt x="7091" y="4071"/>
                </a:lnTo>
                <a:lnTo>
                  <a:pt x="7156" y="4267"/>
                </a:lnTo>
                <a:lnTo>
                  <a:pt x="7254" y="4464"/>
                </a:lnTo>
                <a:lnTo>
                  <a:pt x="7386" y="4661"/>
                </a:lnTo>
                <a:lnTo>
                  <a:pt x="7551" y="4858"/>
                </a:lnTo>
                <a:lnTo>
                  <a:pt x="7812" y="5056"/>
                </a:lnTo>
                <a:lnTo>
                  <a:pt x="8338" y="5317"/>
                </a:lnTo>
                <a:lnTo>
                  <a:pt x="8928" y="5450"/>
                </a:lnTo>
                <a:lnTo>
                  <a:pt x="9225" y="5580"/>
                </a:lnTo>
                <a:lnTo>
                  <a:pt x="9486" y="5712"/>
                </a:lnTo>
                <a:lnTo>
                  <a:pt x="9749" y="5942"/>
                </a:lnTo>
                <a:lnTo>
                  <a:pt x="9980" y="6204"/>
                </a:lnTo>
                <a:lnTo>
                  <a:pt x="10111" y="6500"/>
                </a:lnTo>
                <a:lnTo>
                  <a:pt x="10209" y="6828"/>
                </a:lnTo>
                <a:lnTo>
                  <a:pt x="10243" y="7222"/>
                </a:lnTo>
                <a:lnTo>
                  <a:pt x="10209" y="7485"/>
                </a:lnTo>
                <a:lnTo>
                  <a:pt x="10177" y="7780"/>
                </a:lnTo>
                <a:lnTo>
                  <a:pt x="9980" y="8306"/>
                </a:lnTo>
                <a:lnTo>
                  <a:pt x="9848" y="8567"/>
                </a:lnTo>
                <a:lnTo>
                  <a:pt x="9685" y="8830"/>
                </a:lnTo>
                <a:lnTo>
                  <a:pt x="9486" y="9061"/>
                </a:lnTo>
                <a:lnTo>
                  <a:pt x="9290" y="9290"/>
                </a:lnTo>
                <a:lnTo>
                  <a:pt x="9061" y="9486"/>
                </a:lnTo>
                <a:lnTo>
                  <a:pt x="8830" y="9685"/>
                </a:lnTo>
                <a:lnTo>
                  <a:pt x="8601" y="9815"/>
                </a:lnTo>
                <a:lnTo>
                  <a:pt x="8338" y="9980"/>
                </a:lnTo>
                <a:lnTo>
                  <a:pt x="8075" y="10078"/>
                </a:lnTo>
                <a:lnTo>
                  <a:pt x="7780" y="10177"/>
                </a:lnTo>
                <a:lnTo>
                  <a:pt x="7485" y="10209"/>
                </a:lnTo>
                <a:lnTo>
                  <a:pt x="7222" y="10243"/>
                </a:lnTo>
                <a:lnTo>
                  <a:pt x="6861" y="10209"/>
                </a:lnTo>
                <a:lnTo>
                  <a:pt x="6533" y="10111"/>
                </a:lnTo>
                <a:lnTo>
                  <a:pt x="6204" y="9980"/>
                </a:lnTo>
                <a:lnTo>
                  <a:pt x="5942" y="9749"/>
                </a:lnTo>
                <a:lnTo>
                  <a:pt x="5712" y="9486"/>
                </a:lnTo>
                <a:lnTo>
                  <a:pt x="5548" y="9191"/>
                </a:lnTo>
                <a:lnTo>
                  <a:pt x="5351" y="8601"/>
                </a:lnTo>
                <a:lnTo>
                  <a:pt x="5285" y="8338"/>
                </a:lnTo>
                <a:lnTo>
                  <a:pt x="5187" y="8075"/>
                </a:lnTo>
                <a:lnTo>
                  <a:pt x="5056" y="7812"/>
                </a:lnTo>
                <a:lnTo>
                  <a:pt x="4858" y="7550"/>
                </a:lnTo>
                <a:lnTo>
                  <a:pt x="4661" y="7386"/>
                </a:lnTo>
                <a:lnTo>
                  <a:pt x="4464" y="7254"/>
                </a:lnTo>
                <a:lnTo>
                  <a:pt x="4267" y="7156"/>
                </a:lnTo>
                <a:lnTo>
                  <a:pt x="4071" y="7091"/>
                </a:lnTo>
                <a:lnTo>
                  <a:pt x="3840" y="7058"/>
                </a:lnTo>
                <a:lnTo>
                  <a:pt x="3643" y="7058"/>
                </a:lnTo>
                <a:lnTo>
                  <a:pt x="3447" y="7091"/>
                </a:lnTo>
                <a:lnTo>
                  <a:pt x="3250" y="7156"/>
                </a:lnTo>
                <a:lnTo>
                  <a:pt x="3021" y="7222"/>
                </a:lnTo>
                <a:lnTo>
                  <a:pt x="2822" y="7320"/>
                </a:lnTo>
                <a:lnTo>
                  <a:pt x="2429" y="7583"/>
                </a:lnTo>
                <a:lnTo>
                  <a:pt x="2035" y="7911"/>
                </a:lnTo>
                <a:lnTo>
                  <a:pt x="1674" y="8272"/>
                </a:lnTo>
                <a:lnTo>
                  <a:pt x="1313" y="8667"/>
                </a:lnTo>
                <a:lnTo>
                  <a:pt x="1018" y="9093"/>
                </a:lnTo>
                <a:lnTo>
                  <a:pt x="722" y="9486"/>
                </a:lnTo>
                <a:lnTo>
                  <a:pt x="492" y="9848"/>
                </a:lnTo>
                <a:lnTo>
                  <a:pt x="131" y="10472"/>
                </a:lnTo>
                <a:lnTo>
                  <a:pt x="32" y="10669"/>
                </a:lnTo>
                <a:lnTo>
                  <a:pt x="0" y="10801"/>
                </a:lnTo>
                <a:lnTo>
                  <a:pt x="32" y="11062"/>
                </a:lnTo>
                <a:lnTo>
                  <a:pt x="98" y="11293"/>
                </a:lnTo>
                <a:lnTo>
                  <a:pt x="229" y="11555"/>
                </a:lnTo>
                <a:lnTo>
                  <a:pt x="394" y="11752"/>
                </a:lnTo>
                <a:lnTo>
                  <a:pt x="787" y="12114"/>
                </a:lnTo>
                <a:lnTo>
                  <a:pt x="1182" y="12441"/>
                </a:lnTo>
                <a:lnTo>
                  <a:pt x="1903" y="13033"/>
                </a:lnTo>
                <a:lnTo>
                  <a:pt x="2561" y="13525"/>
                </a:lnTo>
                <a:lnTo>
                  <a:pt x="2822" y="13755"/>
                </a:lnTo>
                <a:lnTo>
                  <a:pt x="3085" y="13984"/>
                </a:lnTo>
                <a:lnTo>
                  <a:pt x="3250" y="14215"/>
                </a:lnTo>
                <a:lnTo>
                  <a:pt x="3414" y="14444"/>
                </a:lnTo>
                <a:lnTo>
                  <a:pt x="3480" y="14675"/>
                </a:lnTo>
                <a:lnTo>
                  <a:pt x="3480" y="14936"/>
                </a:lnTo>
                <a:lnTo>
                  <a:pt x="3414" y="15199"/>
                </a:lnTo>
                <a:lnTo>
                  <a:pt x="3282" y="15494"/>
                </a:lnTo>
                <a:lnTo>
                  <a:pt x="3053" y="15823"/>
                </a:lnTo>
                <a:lnTo>
                  <a:pt x="2463" y="16413"/>
                </a:lnTo>
                <a:lnTo>
                  <a:pt x="2200" y="16545"/>
                </a:lnTo>
                <a:lnTo>
                  <a:pt x="1903" y="16644"/>
                </a:lnTo>
                <a:lnTo>
                  <a:pt x="1642" y="16710"/>
                </a:lnTo>
                <a:lnTo>
                  <a:pt x="1345" y="16775"/>
                </a:lnTo>
                <a:lnTo>
                  <a:pt x="1050" y="16907"/>
                </a:lnTo>
                <a:lnTo>
                  <a:pt x="787" y="17070"/>
                </a:lnTo>
                <a:lnTo>
                  <a:pt x="492" y="17300"/>
                </a:lnTo>
                <a:lnTo>
                  <a:pt x="263" y="17563"/>
                </a:lnTo>
                <a:lnTo>
                  <a:pt x="131" y="17858"/>
                </a:lnTo>
                <a:lnTo>
                  <a:pt x="32" y="18186"/>
                </a:lnTo>
                <a:lnTo>
                  <a:pt x="0" y="18547"/>
                </a:lnTo>
                <a:lnTo>
                  <a:pt x="32" y="18844"/>
                </a:lnTo>
                <a:lnTo>
                  <a:pt x="66" y="19139"/>
                </a:lnTo>
                <a:lnTo>
                  <a:pt x="164" y="19402"/>
                </a:lnTo>
                <a:lnTo>
                  <a:pt x="295" y="19697"/>
                </a:lnTo>
                <a:lnTo>
                  <a:pt x="427" y="19926"/>
                </a:lnTo>
                <a:lnTo>
                  <a:pt x="590" y="20189"/>
                </a:lnTo>
                <a:lnTo>
                  <a:pt x="755" y="20419"/>
                </a:lnTo>
                <a:lnTo>
                  <a:pt x="952" y="20648"/>
                </a:lnTo>
                <a:lnTo>
                  <a:pt x="1182" y="20845"/>
                </a:lnTo>
                <a:lnTo>
                  <a:pt x="1411" y="21010"/>
                </a:lnTo>
                <a:lnTo>
                  <a:pt x="1937" y="21339"/>
                </a:lnTo>
                <a:lnTo>
                  <a:pt x="2200" y="21437"/>
                </a:lnTo>
                <a:lnTo>
                  <a:pt x="2495" y="21535"/>
                </a:lnTo>
                <a:lnTo>
                  <a:pt x="2758" y="21568"/>
                </a:lnTo>
                <a:lnTo>
                  <a:pt x="3053" y="21600"/>
                </a:lnTo>
                <a:lnTo>
                  <a:pt x="3414" y="21568"/>
                </a:lnTo>
                <a:lnTo>
                  <a:pt x="3742" y="21469"/>
                </a:lnTo>
                <a:lnTo>
                  <a:pt x="4038" y="21339"/>
                </a:lnTo>
                <a:lnTo>
                  <a:pt x="4300" y="21108"/>
                </a:lnTo>
                <a:lnTo>
                  <a:pt x="4530" y="20845"/>
                </a:lnTo>
                <a:lnTo>
                  <a:pt x="4695" y="20550"/>
                </a:lnTo>
                <a:lnTo>
                  <a:pt x="4793" y="20287"/>
                </a:lnTo>
                <a:lnTo>
                  <a:pt x="4858" y="19992"/>
                </a:lnTo>
                <a:lnTo>
                  <a:pt x="4958" y="19697"/>
                </a:lnTo>
                <a:lnTo>
                  <a:pt x="5056" y="19434"/>
                </a:lnTo>
                <a:lnTo>
                  <a:pt x="5187" y="19139"/>
                </a:lnTo>
                <a:lnTo>
                  <a:pt x="5416" y="18908"/>
                </a:lnTo>
                <a:lnTo>
                  <a:pt x="5777" y="18581"/>
                </a:lnTo>
                <a:lnTo>
                  <a:pt x="6106" y="18318"/>
                </a:lnTo>
                <a:lnTo>
                  <a:pt x="6401" y="18186"/>
                </a:lnTo>
                <a:lnTo>
                  <a:pt x="6664" y="18121"/>
                </a:lnTo>
                <a:lnTo>
                  <a:pt x="6927" y="18121"/>
                </a:lnTo>
                <a:lnTo>
                  <a:pt x="7156" y="18186"/>
                </a:lnTo>
                <a:lnTo>
                  <a:pt x="7386" y="18350"/>
                </a:lnTo>
                <a:lnTo>
                  <a:pt x="7616" y="18515"/>
                </a:lnTo>
                <a:lnTo>
                  <a:pt x="7846" y="18778"/>
                </a:lnTo>
                <a:lnTo>
                  <a:pt x="8075" y="19040"/>
                </a:lnTo>
                <a:lnTo>
                  <a:pt x="8569" y="19697"/>
                </a:lnTo>
                <a:lnTo>
                  <a:pt x="9159" y="20419"/>
                </a:lnTo>
                <a:lnTo>
                  <a:pt x="9486" y="20813"/>
                </a:lnTo>
                <a:lnTo>
                  <a:pt x="9848" y="21206"/>
                </a:lnTo>
                <a:lnTo>
                  <a:pt x="10046" y="21371"/>
                </a:lnTo>
                <a:lnTo>
                  <a:pt x="10307" y="21502"/>
                </a:lnTo>
                <a:lnTo>
                  <a:pt x="10538" y="21568"/>
                </a:lnTo>
                <a:lnTo>
                  <a:pt x="10801" y="21600"/>
                </a:lnTo>
                <a:lnTo>
                  <a:pt x="10931" y="21568"/>
                </a:lnTo>
                <a:lnTo>
                  <a:pt x="11128" y="21469"/>
                </a:lnTo>
                <a:lnTo>
                  <a:pt x="11752" y="21108"/>
                </a:lnTo>
                <a:lnTo>
                  <a:pt x="12114" y="20879"/>
                </a:lnTo>
                <a:lnTo>
                  <a:pt x="12507" y="20582"/>
                </a:lnTo>
                <a:lnTo>
                  <a:pt x="12934" y="20287"/>
                </a:lnTo>
                <a:lnTo>
                  <a:pt x="13328" y="19926"/>
                </a:lnTo>
                <a:lnTo>
                  <a:pt x="13689" y="19565"/>
                </a:lnTo>
                <a:lnTo>
                  <a:pt x="14017" y="19171"/>
                </a:lnTo>
                <a:lnTo>
                  <a:pt x="14280" y="18778"/>
                </a:lnTo>
                <a:lnTo>
                  <a:pt x="14378" y="18581"/>
                </a:lnTo>
                <a:lnTo>
                  <a:pt x="14444" y="18350"/>
                </a:lnTo>
                <a:lnTo>
                  <a:pt x="14510" y="18153"/>
                </a:lnTo>
                <a:lnTo>
                  <a:pt x="14542" y="17957"/>
                </a:lnTo>
                <a:lnTo>
                  <a:pt x="14542" y="17760"/>
                </a:lnTo>
                <a:lnTo>
                  <a:pt x="14510" y="17529"/>
                </a:lnTo>
                <a:lnTo>
                  <a:pt x="14444" y="17333"/>
                </a:lnTo>
                <a:lnTo>
                  <a:pt x="14346" y="17136"/>
                </a:lnTo>
                <a:lnTo>
                  <a:pt x="14215" y="16939"/>
                </a:lnTo>
                <a:lnTo>
                  <a:pt x="14050" y="16742"/>
                </a:lnTo>
                <a:lnTo>
                  <a:pt x="13788" y="16545"/>
                </a:lnTo>
                <a:lnTo>
                  <a:pt x="13525" y="16413"/>
                </a:lnTo>
                <a:lnTo>
                  <a:pt x="13262" y="16315"/>
                </a:lnTo>
                <a:lnTo>
                  <a:pt x="12967" y="16217"/>
                </a:lnTo>
                <a:lnTo>
                  <a:pt x="12672" y="16150"/>
                </a:lnTo>
                <a:lnTo>
                  <a:pt x="12376" y="16020"/>
                </a:lnTo>
                <a:lnTo>
                  <a:pt x="12114" y="15889"/>
                </a:lnTo>
                <a:lnTo>
                  <a:pt x="11851" y="15658"/>
                </a:lnTo>
                <a:lnTo>
                  <a:pt x="11622" y="15396"/>
                </a:lnTo>
                <a:lnTo>
                  <a:pt x="11489" y="15100"/>
                </a:lnTo>
                <a:lnTo>
                  <a:pt x="11391" y="14773"/>
                </a:lnTo>
                <a:lnTo>
                  <a:pt x="11359" y="14378"/>
                </a:lnTo>
                <a:lnTo>
                  <a:pt x="11391" y="14115"/>
                </a:lnTo>
                <a:lnTo>
                  <a:pt x="11423" y="13820"/>
                </a:lnTo>
                <a:lnTo>
                  <a:pt x="11522" y="13557"/>
                </a:lnTo>
                <a:lnTo>
                  <a:pt x="11622" y="13296"/>
                </a:lnTo>
                <a:lnTo>
                  <a:pt x="11752" y="13033"/>
                </a:lnTo>
                <a:lnTo>
                  <a:pt x="11917" y="12770"/>
                </a:lnTo>
                <a:lnTo>
                  <a:pt x="12114" y="12539"/>
                </a:lnTo>
                <a:lnTo>
                  <a:pt x="12310" y="12310"/>
                </a:lnTo>
                <a:lnTo>
                  <a:pt x="12539" y="12114"/>
                </a:lnTo>
                <a:lnTo>
                  <a:pt x="12770" y="11949"/>
                </a:lnTo>
                <a:lnTo>
                  <a:pt x="12999" y="11785"/>
                </a:lnTo>
                <a:lnTo>
                  <a:pt x="13262" y="11620"/>
                </a:lnTo>
                <a:lnTo>
                  <a:pt x="13525" y="11522"/>
                </a:lnTo>
                <a:lnTo>
                  <a:pt x="13820" y="11423"/>
                </a:lnTo>
                <a:lnTo>
                  <a:pt x="14116" y="11391"/>
                </a:lnTo>
                <a:lnTo>
                  <a:pt x="14378" y="11359"/>
                </a:lnTo>
                <a:lnTo>
                  <a:pt x="14739" y="11391"/>
                </a:lnTo>
                <a:lnTo>
                  <a:pt x="15068" y="11489"/>
                </a:lnTo>
                <a:lnTo>
                  <a:pt x="15396" y="11620"/>
                </a:lnTo>
                <a:lnTo>
                  <a:pt x="15658" y="11851"/>
                </a:lnTo>
                <a:lnTo>
                  <a:pt x="15889" y="12114"/>
                </a:lnTo>
                <a:lnTo>
                  <a:pt x="16052" y="12409"/>
                </a:lnTo>
                <a:lnTo>
                  <a:pt x="16152" y="12704"/>
                </a:lnTo>
                <a:lnTo>
                  <a:pt x="16250" y="12999"/>
                </a:lnTo>
                <a:lnTo>
                  <a:pt x="16315" y="13262"/>
                </a:lnTo>
                <a:lnTo>
                  <a:pt x="16413" y="13525"/>
                </a:lnTo>
                <a:lnTo>
                  <a:pt x="16545" y="13788"/>
                </a:lnTo>
                <a:lnTo>
                  <a:pt x="16742" y="14050"/>
                </a:lnTo>
                <a:lnTo>
                  <a:pt x="16939" y="14215"/>
                </a:lnTo>
                <a:lnTo>
                  <a:pt x="17136" y="14346"/>
                </a:lnTo>
                <a:lnTo>
                  <a:pt x="17333" y="14444"/>
                </a:lnTo>
                <a:lnTo>
                  <a:pt x="17529" y="14510"/>
                </a:lnTo>
                <a:lnTo>
                  <a:pt x="17760" y="14542"/>
                </a:lnTo>
                <a:lnTo>
                  <a:pt x="17957" y="14542"/>
                </a:lnTo>
                <a:lnTo>
                  <a:pt x="18153" y="14510"/>
                </a:lnTo>
                <a:lnTo>
                  <a:pt x="18350" y="14444"/>
                </a:lnTo>
                <a:lnTo>
                  <a:pt x="18581" y="14378"/>
                </a:lnTo>
                <a:lnTo>
                  <a:pt x="18778" y="14280"/>
                </a:lnTo>
                <a:lnTo>
                  <a:pt x="19171" y="14017"/>
                </a:lnTo>
                <a:lnTo>
                  <a:pt x="19565" y="13689"/>
                </a:lnTo>
                <a:lnTo>
                  <a:pt x="19926" y="13328"/>
                </a:lnTo>
                <a:lnTo>
                  <a:pt x="20287" y="12934"/>
                </a:lnTo>
                <a:lnTo>
                  <a:pt x="20582" y="12507"/>
                </a:lnTo>
                <a:lnTo>
                  <a:pt x="20879" y="12114"/>
                </a:lnTo>
                <a:lnTo>
                  <a:pt x="21108" y="11752"/>
                </a:lnTo>
                <a:lnTo>
                  <a:pt x="21469" y="11128"/>
                </a:lnTo>
                <a:lnTo>
                  <a:pt x="21568" y="10931"/>
                </a:lnTo>
                <a:lnTo>
                  <a:pt x="21600" y="10801"/>
                </a:lnTo>
                <a:lnTo>
                  <a:pt x="21568" y="10538"/>
                </a:lnTo>
                <a:lnTo>
                  <a:pt x="21502" y="10307"/>
                </a:lnTo>
                <a:lnTo>
                  <a:pt x="21371" y="10045"/>
                </a:lnTo>
                <a:lnTo>
                  <a:pt x="21206" y="9848"/>
                </a:lnTo>
                <a:lnTo>
                  <a:pt x="20813" y="9486"/>
                </a:lnTo>
                <a:lnTo>
                  <a:pt x="20419" y="9159"/>
                </a:lnTo>
                <a:lnTo>
                  <a:pt x="19697" y="8567"/>
                </a:lnTo>
                <a:lnTo>
                  <a:pt x="19040" y="8075"/>
                </a:lnTo>
                <a:lnTo>
                  <a:pt x="18778" y="7846"/>
                </a:lnTo>
                <a:lnTo>
                  <a:pt x="18515" y="7616"/>
                </a:lnTo>
                <a:lnTo>
                  <a:pt x="18350" y="7386"/>
                </a:lnTo>
                <a:lnTo>
                  <a:pt x="18187" y="7156"/>
                </a:lnTo>
                <a:lnTo>
                  <a:pt x="18121" y="6927"/>
                </a:lnTo>
                <a:lnTo>
                  <a:pt x="18121" y="6664"/>
                </a:lnTo>
                <a:lnTo>
                  <a:pt x="18187" y="6401"/>
                </a:lnTo>
                <a:lnTo>
                  <a:pt x="18318" y="6106"/>
                </a:lnTo>
                <a:lnTo>
                  <a:pt x="18547" y="5777"/>
                </a:lnTo>
                <a:lnTo>
                  <a:pt x="18908" y="5416"/>
                </a:lnTo>
                <a:close/>
              </a:path>
            </a:pathLst>
          </a:custGeom>
          <a:ln w="12175" cap="rnd">
            <a:solidFill>
              <a:schemeClr val="accent1"/>
            </a:solidFill>
          </a:ln>
        </p:spPr>
        <p:txBody>
          <a:bodyPr lIns="45719" rIns="45719" anchor="ctr"/>
          <a:lstStyle/>
          <a:p>
            <a:pPr>
              <a:defRPr>
                <a:solidFill>
                  <a:srgbClr val="000000"/>
                </a:solidFill>
              </a:defRPr>
            </a:pPr>
            <a:endParaRPr/>
          </a:p>
        </p:txBody>
      </p:sp>
      <p:grpSp>
        <p:nvGrpSpPr>
          <p:cNvPr id="50" name="Google Shape;21;p2"/>
          <p:cNvGrpSpPr/>
          <p:nvPr/>
        </p:nvGrpSpPr>
        <p:grpSpPr>
          <a:xfrm>
            <a:off x="3001074" y="4182153"/>
            <a:ext cx="508822" cy="478651"/>
            <a:chOff x="0" y="30"/>
            <a:chExt cx="508820" cy="478649"/>
          </a:xfrm>
        </p:grpSpPr>
        <p:sp>
          <p:nvSpPr>
            <p:cNvPr id="48" name="Google Shape;22;p2"/>
            <p:cNvSpPr/>
            <p:nvPr/>
          </p:nvSpPr>
          <p:spPr>
            <a:xfrm>
              <a:off x="-1" y="181397"/>
              <a:ext cx="121180" cy="27169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lnTo>
                    <a:pt x="0" y="0"/>
                  </a:lnTo>
                  <a:close/>
                  <a:moveTo>
                    <a:pt x="13282" y="5923"/>
                  </a:moveTo>
                  <a:lnTo>
                    <a:pt x="12477" y="5864"/>
                  </a:lnTo>
                  <a:lnTo>
                    <a:pt x="11805" y="5805"/>
                  </a:lnTo>
                  <a:lnTo>
                    <a:pt x="11139" y="5626"/>
                  </a:lnTo>
                  <a:lnTo>
                    <a:pt x="10599" y="5444"/>
                  </a:lnTo>
                  <a:lnTo>
                    <a:pt x="10065" y="5147"/>
                  </a:lnTo>
                  <a:lnTo>
                    <a:pt x="9662" y="4847"/>
                  </a:lnTo>
                  <a:lnTo>
                    <a:pt x="9525" y="4547"/>
                  </a:lnTo>
                  <a:lnTo>
                    <a:pt x="9393" y="4189"/>
                  </a:lnTo>
                  <a:lnTo>
                    <a:pt x="9525" y="3830"/>
                  </a:lnTo>
                  <a:lnTo>
                    <a:pt x="9662" y="3530"/>
                  </a:lnTo>
                  <a:lnTo>
                    <a:pt x="10065" y="3231"/>
                  </a:lnTo>
                  <a:lnTo>
                    <a:pt x="11139" y="2752"/>
                  </a:lnTo>
                  <a:lnTo>
                    <a:pt x="11805" y="2634"/>
                  </a:lnTo>
                  <a:lnTo>
                    <a:pt x="12477" y="2513"/>
                  </a:lnTo>
                  <a:lnTo>
                    <a:pt x="13282" y="2454"/>
                  </a:lnTo>
                  <a:lnTo>
                    <a:pt x="14086" y="2513"/>
                  </a:lnTo>
                  <a:lnTo>
                    <a:pt x="14758" y="2634"/>
                  </a:lnTo>
                  <a:lnTo>
                    <a:pt x="15430" y="2752"/>
                  </a:lnTo>
                  <a:lnTo>
                    <a:pt x="15964" y="2992"/>
                  </a:lnTo>
                  <a:lnTo>
                    <a:pt x="16504" y="3231"/>
                  </a:lnTo>
                  <a:lnTo>
                    <a:pt x="16907" y="3530"/>
                  </a:lnTo>
                  <a:lnTo>
                    <a:pt x="17039" y="3830"/>
                  </a:lnTo>
                  <a:lnTo>
                    <a:pt x="17176" y="4189"/>
                  </a:lnTo>
                  <a:lnTo>
                    <a:pt x="17039" y="4547"/>
                  </a:lnTo>
                  <a:lnTo>
                    <a:pt x="16907" y="4847"/>
                  </a:lnTo>
                  <a:lnTo>
                    <a:pt x="16504" y="5147"/>
                  </a:lnTo>
                  <a:lnTo>
                    <a:pt x="15964" y="5444"/>
                  </a:lnTo>
                  <a:lnTo>
                    <a:pt x="15430" y="5626"/>
                  </a:lnTo>
                  <a:lnTo>
                    <a:pt x="14758" y="5805"/>
                  </a:lnTo>
                  <a:lnTo>
                    <a:pt x="14086" y="5864"/>
                  </a:lnTo>
                  <a:lnTo>
                    <a:pt x="13282" y="5923"/>
                  </a:lnTo>
                  <a:close/>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49" name="Google Shape;23;p2"/>
            <p:cNvSpPr/>
            <p:nvPr/>
          </p:nvSpPr>
          <p:spPr>
            <a:xfrm>
              <a:off x="130233" y="30"/>
              <a:ext cx="378588" cy="478651"/>
            </a:xfrm>
            <a:custGeom>
              <a:avLst/>
              <a:gdLst/>
              <a:ahLst/>
              <a:cxnLst>
                <a:cxn ang="0">
                  <a:pos x="wd2" y="hd2"/>
                </a:cxn>
                <a:cxn ang="5400000">
                  <a:pos x="wd2" y="hd2"/>
                </a:cxn>
                <a:cxn ang="10800000">
                  <a:pos x="wd2" y="hd2"/>
                </a:cxn>
                <a:cxn ang="16200000">
                  <a:pos x="wd2" y="hd2"/>
                </a:cxn>
              </a:cxnLst>
              <a:rect l="0" t="0" r="r" b="b"/>
              <a:pathLst>
                <a:path w="21600" h="21600" extrusionOk="0">
                  <a:moveTo>
                    <a:pt x="0" y="18680"/>
                  </a:moveTo>
                  <a:lnTo>
                    <a:pt x="2663" y="18680"/>
                  </a:lnTo>
                  <a:lnTo>
                    <a:pt x="3521" y="19019"/>
                  </a:lnTo>
                  <a:lnTo>
                    <a:pt x="4724" y="19427"/>
                  </a:lnTo>
                  <a:lnTo>
                    <a:pt x="6268" y="19903"/>
                  </a:lnTo>
                  <a:lnTo>
                    <a:pt x="7988" y="20412"/>
                  </a:lnTo>
                  <a:lnTo>
                    <a:pt x="9834" y="20854"/>
                  </a:lnTo>
                  <a:lnTo>
                    <a:pt x="10779" y="21058"/>
                  </a:lnTo>
                  <a:lnTo>
                    <a:pt x="11724" y="21226"/>
                  </a:lnTo>
                  <a:lnTo>
                    <a:pt x="12625" y="21396"/>
                  </a:lnTo>
                  <a:lnTo>
                    <a:pt x="13526" y="21498"/>
                  </a:lnTo>
                  <a:lnTo>
                    <a:pt x="14342" y="21567"/>
                  </a:lnTo>
                  <a:lnTo>
                    <a:pt x="15159" y="21600"/>
                  </a:lnTo>
                  <a:lnTo>
                    <a:pt x="16532" y="21600"/>
                  </a:lnTo>
                  <a:lnTo>
                    <a:pt x="17262" y="21567"/>
                  </a:lnTo>
                  <a:lnTo>
                    <a:pt x="17950" y="21498"/>
                  </a:lnTo>
                  <a:lnTo>
                    <a:pt x="18551" y="21363"/>
                  </a:lnTo>
                  <a:lnTo>
                    <a:pt x="18851" y="21295"/>
                  </a:lnTo>
                  <a:lnTo>
                    <a:pt x="19066" y="21226"/>
                  </a:lnTo>
                  <a:lnTo>
                    <a:pt x="19281" y="21124"/>
                  </a:lnTo>
                  <a:lnTo>
                    <a:pt x="19452" y="20989"/>
                  </a:lnTo>
                  <a:lnTo>
                    <a:pt x="19539" y="20854"/>
                  </a:lnTo>
                  <a:lnTo>
                    <a:pt x="19625" y="20684"/>
                  </a:lnTo>
                  <a:lnTo>
                    <a:pt x="19754" y="19698"/>
                  </a:lnTo>
                  <a:lnTo>
                    <a:pt x="19712" y="19461"/>
                  </a:lnTo>
                  <a:lnTo>
                    <a:pt x="19625" y="19257"/>
                  </a:lnTo>
                  <a:lnTo>
                    <a:pt x="19452" y="19054"/>
                  </a:lnTo>
                  <a:lnTo>
                    <a:pt x="19195" y="18883"/>
                  </a:lnTo>
                  <a:lnTo>
                    <a:pt x="19410" y="18850"/>
                  </a:lnTo>
                  <a:lnTo>
                    <a:pt x="19840" y="18713"/>
                  </a:lnTo>
                  <a:lnTo>
                    <a:pt x="20011" y="18578"/>
                  </a:lnTo>
                  <a:lnTo>
                    <a:pt x="20140" y="18441"/>
                  </a:lnTo>
                  <a:lnTo>
                    <a:pt x="20269" y="18273"/>
                  </a:lnTo>
                  <a:lnTo>
                    <a:pt x="20355" y="18068"/>
                  </a:lnTo>
                  <a:lnTo>
                    <a:pt x="20397" y="17899"/>
                  </a:lnTo>
                  <a:lnTo>
                    <a:pt x="20526" y="16676"/>
                  </a:lnTo>
                  <a:lnTo>
                    <a:pt x="20526" y="16370"/>
                  </a:lnTo>
                  <a:lnTo>
                    <a:pt x="20484" y="16200"/>
                  </a:lnTo>
                  <a:lnTo>
                    <a:pt x="20397" y="16065"/>
                  </a:lnTo>
                  <a:lnTo>
                    <a:pt x="20182" y="15827"/>
                  </a:lnTo>
                  <a:lnTo>
                    <a:pt x="19925" y="15623"/>
                  </a:lnTo>
                  <a:lnTo>
                    <a:pt x="20140" y="15590"/>
                  </a:lnTo>
                  <a:lnTo>
                    <a:pt x="20313" y="15521"/>
                  </a:lnTo>
                  <a:lnTo>
                    <a:pt x="20484" y="15419"/>
                  </a:lnTo>
                  <a:lnTo>
                    <a:pt x="20655" y="15283"/>
                  </a:lnTo>
                  <a:lnTo>
                    <a:pt x="20784" y="15147"/>
                  </a:lnTo>
                  <a:lnTo>
                    <a:pt x="20870" y="15012"/>
                  </a:lnTo>
                  <a:lnTo>
                    <a:pt x="20956" y="14842"/>
                  </a:lnTo>
                  <a:lnTo>
                    <a:pt x="20999" y="14638"/>
                  </a:lnTo>
                  <a:lnTo>
                    <a:pt x="21127" y="13449"/>
                  </a:lnTo>
                  <a:lnTo>
                    <a:pt x="21127" y="13110"/>
                  </a:lnTo>
                  <a:lnTo>
                    <a:pt x="21085" y="12940"/>
                  </a:lnTo>
                  <a:lnTo>
                    <a:pt x="20999" y="12803"/>
                  </a:lnTo>
                  <a:lnTo>
                    <a:pt x="20912" y="12668"/>
                  </a:lnTo>
                  <a:lnTo>
                    <a:pt x="20655" y="12464"/>
                  </a:lnTo>
                  <a:lnTo>
                    <a:pt x="20484" y="12363"/>
                  </a:lnTo>
                  <a:lnTo>
                    <a:pt x="20655" y="12328"/>
                  </a:lnTo>
                  <a:lnTo>
                    <a:pt x="20828" y="12226"/>
                  </a:lnTo>
                  <a:lnTo>
                    <a:pt x="20999" y="12124"/>
                  </a:lnTo>
                  <a:lnTo>
                    <a:pt x="21127" y="12022"/>
                  </a:lnTo>
                  <a:lnTo>
                    <a:pt x="21256" y="11887"/>
                  </a:lnTo>
                  <a:lnTo>
                    <a:pt x="21343" y="11750"/>
                  </a:lnTo>
                  <a:lnTo>
                    <a:pt x="21385" y="11582"/>
                  </a:lnTo>
                  <a:lnTo>
                    <a:pt x="21429" y="11412"/>
                  </a:lnTo>
                  <a:lnTo>
                    <a:pt x="21600" y="10188"/>
                  </a:lnTo>
                  <a:lnTo>
                    <a:pt x="21558" y="10018"/>
                  </a:lnTo>
                  <a:lnTo>
                    <a:pt x="21514" y="9850"/>
                  </a:lnTo>
                  <a:lnTo>
                    <a:pt x="21429" y="9713"/>
                  </a:lnTo>
                  <a:lnTo>
                    <a:pt x="21343" y="9578"/>
                  </a:lnTo>
                  <a:lnTo>
                    <a:pt x="21214" y="9441"/>
                  </a:lnTo>
                  <a:lnTo>
                    <a:pt x="21043" y="9339"/>
                  </a:lnTo>
                  <a:lnTo>
                    <a:pt x="20655" y="9136"/>
                  </a:lnTo>
                  <a:lnTo>
                    <a:pt x="20226" y="8965"/>
                  </a:lnTo>
                  <a:lnTo>
                    <a:pt x="19712" y="8830"/>
                  </a:lnTo>
                  <a:lnTo>
                    <a:pt x="19153" y="8728"/>
                  </a:lnTo>
                  <a:lnTo>
                    <a:pt x="18594" y="8660"/>
                  </a:lnTo>
                  <a:lnTo>
                    <a:pt x="17391" y="8525"/>
                  </a:lnTo>
                  <a:lnTo>
                    <a:pt x="15545" y="8388"/>
                  </a:lnTo>
                  <a:lnTo>
                    <a:pt x="13355" y="8286"/>
                  </a:lnTo>
                  <a:lnTo>
                    <a:pt x="11123" y="8185"/>
                  </a:lnTo>
                  <a:lnTo>
                    <a:pt x="11422" y="7777"/>
                  </a:lnTo>
                  <a:lnTo>
                    <a:pt x="11680" y="7302"/>
                  </a:lnTo>
                  <a:lnTo>
                    <a:pt x="11937" y="6793"/>
                  </a:lnTo>
                  <a:lnTo>
                    <a:pt x="12110" y="6249"/>
                  </a:lnTo>
                  <a:lnTo>
                    <a:pt x="12281" y="5705"/>
                  </a:lnTo>
                  <a:lnTo>
                    <a:pt x="12454" y="5128"/>
                  </a:lnTo>
                  <a:lnTo>
                    <a:pt x="12625" y="4008"/>
                  </a:lnTo>
                  <a:lnTo>
                    <a:pt x="12754" y="2988"/>
                  </a:lnTo>
                  <a:lnTo>
                    <a:pt x="12840" y="2139"/>
                  </a:lnTo>
                  <a:lnTo>
                    <a:pt x="12840" y="1120"/>
                  </a:lnTo>
                  <a:lnTo>
                    <a:pt x="12711" y="848"/>
                  </a:lnTo>
                  <a:lnTo>
                    <a:pt x="12583" y="644"/>
                  </a:lnTo>
                  <a:lnTo>
                    <a:pt x="12368" y="441"/>
                  </a:lnTo>
                  <a:lnTo>
                    <a:pt x="12110" y="237"/>
                  </a:lnTo>
                  <a:lnTo>
                    <a:pt x="11809" y="135"/>
                  </a:lnTo>
                  <a:lnTo>
                    <a:pt x="11465" y="33"/>
                  </a:lnTo>
                  <a:lnTo>
                    <a:pt x="11123" y="0"/>
                  </a:lnTo>
                  <a:lnTo>
                    <a:pt x="10477" y="33"/>
                  </a:lnTo>
                  <a:lnTo>
                    <a:pt x="10049" y="102"/>
                  </a:lnTo>
                  <a:lnTo>
                    <a:pt x="9705" y="204"/>
                  </a:lnTo>
                  <a:lnTo>
                    <a:pt x="9448" y="305"/>
                  </a:lnTo>
                  <a:lnTo>
                    <a:pt x="8760" y="2037"/>
                  </a:lnTo>
                  <a:lnTo>
                    <a:pt x="8416" y="2818"/>
                  </a:lnTo>
                  <a:lnTo>
                    <a:pt x="8072" y="3532"/>
                  </a:lnTo>
                  <a:lnTo>
                    <a:pt x="7730" y="4177"/>
                  </a:lnTo>
                  <a:lnTo>
                    <a:pt x="7386" y="4721"/>
                  </a:lnTo>
                  <a:lnTo>
                    <a:pt x="7085" y="5128"/>
                  </a:lnTo>
                  <a:lnTo>
                    <a:pt x="6827" y="5468"/>
                  </a:lnTo>
                  <a:lnTo>
                    <a:pt x="5840" y="6249"/>
                  </a:lnTo>
                  <a:lnTo>
                    <a:pt x="4422" y="7302"/>
                  </a:lnTo>
                  <a:lnTo>
                    <a:pt x="2534" y="8660"/>
                  </a:lnTo>
                  <a:lnTo>
                    <a:pt x="0" y="8660"/>
                  </a:lnTo>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grpSp>
      <p:grpSp>
        <p:nvGrpSpPr>
          <p:cNvPr id="59" name="Google Shape;24;p2"/>
          <p:cNvGrpSpPr/>
          <p:nvPr/>
        </p:nvGrpSpPr>
        <p:grpSpPr>
          <a:xfrm>
            <a:off x="5861768" y="506610"/>
            <a:ext cx="524976" cy="832043"/>
            <a:chOff x="0" y="51"/>
            <a:chExt cx="524974" cy="832042"/>
          </a:xfrm>
        </p:grpSpPr>
        <p:sp>
          <p:nvSpPr>
            <p:cNvPr id="51" name="Google Shape;25;p2"/>
            <p:cNvSpPr/>
            <p:nvPr/>
          </p:nvSpPr>
          <p:spPr>
            <a:xfrm>
              <a:off x="157982" y="725158"/>
              <a:ext cx="209011" cy="46013"/>
            </a:xfrm>
            <a:prstGeom prst="rect">
              <a:avLst/>
            </a:prstGeom>
            <a:noFill/>
            <a:ln w="12175" cap="rnd">
              <a:solidFill>
                <a:srgbClr val="FFFFFF"/>
              </a:solidFill>
              <a:prstDash val="solid"/>
              <a:round/>
            </a:ln>
            <a:effectLst/>
          </p:spPr>
          <p:txBody>
            <a:bodyPr wrap="square" lIns="45719" tIns="45719" rIns="45719" bIns="45719" numCol="1" anchor="ctr">
              <a:noAutofit/>
            </a:bodyPr>
            <a:lstStyle/>
            <a:p>
              <a:pPr>
                <a:defRPr>
                  <a:solidFill>
                    <a:srgbClr val="FFFFFF"/>
                  </a:solidFill>
                </a:defRPr>
              </a:pPr>
              <a:endParaRPr/>
            </a:p>
          </p:txBody>
        </p:sp>
        <p:sp>
          <p:nvSpPr>
            <p:cNvPr id="52" name="Google Shape;26;p2"/>
            <p:cNvSpPr/>
            <p:nvPr/>
          </p:nvSpPr>
          <p:spPr>
            <a:xfrm>
              <a:off x="157982" y="677870"/>
              <a:ext cx="209011" cy="46012"/>
            </a:xfrm>
            <a:prstGeom prst="rect">
              <a:avLst/>
            </a:prstGeom>
            <a:noFill/>
            <a:ln w="12175" cap="rnd">
              <a:solidFill>
                <a:srgbClr val="FFFFFF"/>
              </a:solidFill>
              <a:prstDash val="solid"/>
              <a:round/>
            </a:ln>
            <a:effectLst/>
          </p:spPr>
          <p:txBody>
            <a:bodyPr wrap="square" lIns="45719" tIns="45719" rIns="45719" bIns="45719" numCol="1" anchor="ctr">
              <a:noAutofit/>
            </a:bodyPr>
            <a:lstStyle/>
            <a:p>
              <a:pPr>
                <a:defRPr>
                  <a:solidFill>
                    <a:srgbClr val="FFFFFF"/>
                  </a:solidFill>
                </a:defRPr>
              </a:pPr>
              <a:endParaRPr/>
            </a:p>
          </p:txBody>
        </p:sp>
        <p:sp>
          <p:nvSpPr>
            <p:cNvPr id="53" name="Google Shape;27;p2"/>
            <p:cNvSpPr/>
            <p:nvPr/>
          </p:nvSpPr>
          <p:spPr>
            <a:xfrm>
              <a:off x="157982" y="771170"/>
              <a:ext cx="209011" cy="6092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3078"/>
                  </a:lnTo>
                  <a:lnTo>
                    <a:pt x="127" y="5739"/>
                  </a:lnTo>
                  <a:lnTo>
                    <a:pt x="517" y="8383"/>
                  </a:lnTo>
                  <a:lnTo>
                    <a:pt x="1029" y="10574"/>
                  </a:lnTo>
                  <a:lnTo>
                    <a:pt x="1800" y="11913"/>
                  </a:lnTo>
                  <a:lnTo>
                    <a:pt x="9897" y="21165"/>
                  </a:lnTo>
                  <a:lnTo>
                    <a:pt x="10800" y="21600"/>
                  </a:lnTo>
                  <a:lnTo>
                    <a:pt x="11697" y="21165"/>
                  </a:lnTo>
                  <a:lnTo>
                    <a:pt x="19800" y="11913"/>
                  </a:lnTo>
                  <a:lnTo>
                    <a:pt x="20571" y="10574"/>
                  </a:lnTo>
                  <a:lnTo>
                    <a:pt x="21083" y="8383"/>
                  </a:lnTo>
                  <a:lnTo>
                    <a:pt x="21468" y="5739"/>
                  </a:lnTo>
                  <a:lnTo>
                    <a:pt x="21600" y="3078"/>
                  </a:lnTo>
                  <a:lnTo>
                    <a:pt x="21600" y="0"/>
                  </a:lnTo>
                  <a:lnTo>
                    <a:pt x="0" y="0"/>
                  </a:lnTo>
                  <a:close/>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FFFFFF"/>
                  </a:solidFill>
                </a:defRPr>
              </a:pPr>
              <a:endParaRPr/>
            </a:p>
          </p:txBody>
        </p:sp>
        <p:sp>
          <p:nvSpPr>
            <p:cNvPr id="54" name="Google Shape;28;p2"/>
            <p:cNvSpPr/>
            <p:nvPr/>
          </p:nvSpPr>
          <p:spPr>
            <a:xfrm>
              <a:off x="135610" y="287356"/>
              <a:ext cx="72123" cy="34077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8934" y="9222"/>
                  </a:lnTo>
                  <a:lnTo>
                    <a:pt x="0" y="0"/>
                  </a:lnTo>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FFFFFF"/>
                  </a:solidFill>
                </a:defRPr>
              </a:pPr>
              <a:endParaRPr/>
            </a:p>
          </p:txBody>
        </p:sp>
        <p:sp>
          <p:nvSpPr>
            <p:cNvPr id="55" name="Google Shape;29;p2"/>
            <p:cNvSpPr/>
            <p:nvPr/>
          </p:nvSpPr>
          <p:spPr>
            <a:xfrm>
              <a:off x="-1" y="51"/>
              <a:ext cx="524976" cy="628080"/>
            </a:xfrm>
            <a:custGeom>
              <a:avLst/>
              <a:gdLst/>
              <a:ahLst/>
              <a:cxnLst>
                <a:cxn ang="0">
                  <a:pos x="wd2" y="hd2"/>
                </a:cxn>
                <a:cxn ang="5400000">
                  <a:pos x="wd2" y="hd2"/>
                </a:cxn>
                <a:cxn ang="10800000">
                  <a:pos x="wd2" y="hd2"/>
                </a:cxn>
                <a:cxn ang="16200000">
                  <a:pos x="wd2" y="hd2"/>
                </a:cxn>
              </a:cxnLst>
              <a:rect l="0" t="0" r="r" b="b"/>
              <a:pathLst>
                <a:path w="21600" h="21600" extrusionOk="0">
                  <a:moveTo>
                    <a:pt x="15100" y="21600"/>
                  </a:moveTo>
                  <a:lnTo>
                    <a:pt x="15356" y="20659"/>
                  </a:lnTo>
                  <a:lnTo>
                    <a:pt x="15713" y="19761"/>
                  </a:lnTo>
                  <a:lnTo>
                    <a:pt x="16123" y="18906"/>
                  </a:lnTo>
                  <a:lnTo>
                    <a:pt x="16584" y="18135"/>
                  </a:lnTo>
                  <a:lnTo>
                    <a:pt x="17096" y="17408"/>
                  </a:lnTo>
                  <a:lnTo>
                    <a:pt x="17607" y="16681"/>
                  </a:lnTo>
                  <a:lnTo>
                    <a:pt x="18733" y="15313"/>
                  </a:lnTo>
                  <a:lnTo>
                    <a:pt x="19297" y="14628"/>
                  </a:lnTo>
                  <a:lnTo>
                    <a:pt x="19807" y="13945"/>
                  </a:lnTo>
                  <a:lnTo>
                    <a:pt x="20270" y="13260"/>
                  </a:lnTo>
                  <a:lnTo>
                    <a:pt x="20730" y="12490"/>
                  </a:lnTo>
                  <a:lnTo>
                    <a:pt x="21087" y="11719"/>
                  </a:lnTo>
                  <a:lnTo>
                    <a:pt x="21344" y="10864"/>
                  </a:lnTo>
                  <a:lnTo>
                    <a:pt x="21497" y="9967"/>
                  </a:lnTo>
                  <a:lnTo>
                    <a:pt x="21547" y="9496"/>
                  </a:lnTo>
                  <a:lnTo>
                    <a:pt x="21600" y="9025"/>
                  </a:lnTo>
                  <a:lnTo>
                    <a:pt x="21497" y="8084"/>
                  </a:lnTo>
                  <a:lnTo>
                    <a:pt x="21344" y="7187"/>
                  </a:lnTo>
                  <a:lnTo>
                    <a:pt x="21087" y="6329"/>
                  </a:lnTo>
                  <a:lnTo>
                    <a:pt x="20730" y="5518"/>
                  </a:lnTo>
                  <a:lnTo>
                    <a:pt x="20270" y="4705"/>
                  </a:lnTo>
                  <a:lnTo>
                    <a:pt x="19757" y="3978"/>
                  </a:lnTo>
                  <a:lnTo>
                    <a:pt x="19091" y="3293"/>
                  </a:lnTo>
                  <a:lnTo>
                    <a:pt x="18427" y="2652"/>
                  </a:lnTo>
                  <a:lnTo>
                    <a:pt x="17657" y="2053"/>
                  </a:lnTo>
                  <a:lnTo>
                    <a:pt x="16840" y="1540"/>
                  </a:lnTo>
                  <a:lnTo>
                    <a:pt x="15917" y="1112"/>
                  </a:lnTo>
                  <a:lnTo>
                    <a:pt x="14997" y="727"/>
                  </a:lnTo>
                  <a:lnTo>
                    <a:pt x="14024" y="427"/>
                  </a:lnTo>
                  <a:lnTo>
                    <a:pt x="12950" y="170"/>
                  </a:lnTo>
                  <a:lnTo>
                    <a:pt x="11926" y="42"/>
                  </a:lnTo>
                  <a:lnTo>
                    <a:pt x="10800" y="0"/>
                  </a:lnTo>
                  <a:lnTo>
                    <a:pt x="9674" y="42"/>
                  </a:lnTo>
                  <a:lnTo>
                    <a:pt x="8650" y="170"/>
                  </a:lnTo>
                  <a:lnTo>
                    <a:pt x="7576" y="427"/>
                  </a:lnTo>
                  <a:lnTo>
                    <a:pt x="6603" y="727"/>
                  </a:lnTo>
                  <a:lnTo>
                    <a:pt x="5681" y="1112"/>
                  </a:lnTo>
                  <a:lnTo>
                    <a:pt x="4760" y="1540"/>
                  </a:lnTo>
                  <a:lnTo>
                    <a:pt x="3940" y="2053"/>
                  </a:lnTo>
                  <a:lnTo>
                    <a:pt x="3173" y="2652"/>
                  </a:lnTo>
                  <a:lnTo>
                    <a:pt x="2507" y="3293"/>
                  </a:lnTo>
                  <a:lnTo>
                    <a:pt x="1843" y="3978"/>
                  </a:lnTo>
                  <a:lnTo>
                    <a:pt x="1330" y="4705"/>
                  </a:lnTo>
                  <a:lnTo>
                    <a:pt x="870" y="5518"/>
                  </a:lnTo>
                  <a:lnTo>
                    <a:pt x="513" y="6329"/>
                  </a:lnTo>
                  <a:lnTo>
                    <a:pt x="256" y="7187"/>
                  </a:lnTo>
                  <a:lnTo>
                    <a:pt x="103" y="8084"/>
                  </a:lnTo>
                  <a:lnTo>
                    <a:pt x="0" y="9025"/>
                  </a:lnTo>
                  <a:lnTo>
                    <a:pt x="50" y="9496"/>
                  </a:lnTo>
                  <a:lnTo>
                    <a:pt x="103" y="9967"/>
                  </a:lnTo>
                  <a:lnTo>
                    <a:pt x="256" y="10864"/>
                  </a:lnTo>
                  <a:lnTo>
                    <a:pt x="513" y="11719"/>
                  </a:lnTo>
                  <a:lnTo>
                    <a:pt x="870" y="12490"/>
                  </a:lnTo>
                  <a:lnTo>
                    <a:pt x="1330" y="13260"/>
                  </a:lnTo>
                  <a:lnTo>
                    <a:pt x="1791" y="13945"/>
                  </a:lnTo>
                  <a:lnTo>
                    <a:pt x="2303" y="14628"/>
                  </a:lnTo>
                  <a:lnTo>
                    <a:pt x="2867" y="15313"/>
                  </a:lnTo>
                  <a:lnTo>
                    <a:pt x="3993" y="16681"/>
                  </a:lnTo>
                  <a:lnTo>
                    <a:pt x="4504" y="17408"/>
                  </a:lnTo>
                  <a:lnTo>
                    <a:pt x="5016" y="18135"/>
                  </a:lnTo>
                  <a:lnTo>
                    <a:pt x="5477" y="18906"/>
                  </a:lnTo>
                  <a:lnTo>
                    <a:pt x="5887" y="19761"/>
                  </a:lnTo>
                  <a:lnTo>
                    <a:pt x="6244" y="20659"/>
                  </a:lnTo>
                  <a:lnTo>
                    <a:pt x="6500" y="21600"/>
                  </a:lnTo>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FFFFFF"/>
                  </a:solidFill>
                </a:defRPr>
              </a:pPr>
              <a:endParaRPr/>
            </a:p>
          </p:txBody>
        </p:sp>
        <p:sp>
          <p:nvSpPr>
            <p:cNvPr id="56" name="Google Shape;30;p2"/>
            <p:cNvSpPr/>
            <p:nvPr/>
          </p:nvSpPr>
          <p:spPr>
            <a:xfrm>
              <a:off x="317242" y="287356"/>
              <a:ext cx="72123" cy="340775"/>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2666" y="9222"/>
                  </a:lnTo>
                  <a:lnTo>
                    <a:pt x="0" y="21600"/>
                  </a:lnTo>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FFFFFF"/>
                  </a:solidFill>
                </a:defRPr>
              </a:pPr>
              <a:endParaRPr/>
            </a:p>
          </p:txBody>
        </p:sp>
        <p:sp>
          <p:nvSpPr>
            <p:cNvPr id="57" name="Google Shape;31;p2"/>
            <p:cNvSpPr/>
            <p:nvPr/>
          </p:nvSpPr>
          <p:spPr>
            <a:xfrm>
              <a:off x="170445" y="274896"/>
              <a:ext cx="184085" cy="39834"/>
            </a:xfrm>
            <a:custGeom>
              <a:avLst/>
              <a:gdLst/>
              <a:ahLst/>
              <a:cxnLst>
                <a:cxn ang="0">
                  <a:pos x="wd2" y="hd2"/>
                </a:cxn>
                <a:cxn ang="5400000">
                  <a:pos x="wd2" y="hd2"/>
                </a:cxn>
                <a:cxn ang="10800000">
                  <a:pos x="wd2" y="hd2"/>
                </a:cxn>
                <a:cxn ang="16200000">
                  <a:pos x="wd2" y="hd2"/>
                </a:cxn>
              </a:cxnLst>
              <a:rect l="0" t="0" r="r" b="b"/>
              <a:pathLst>
                <a:path w="21600" h="21600" extrusionOk="0">
                  <a:moveTo>
                    <a:pt x="0" y="2022"/>
                  </a:moveTo>
                  <a:lnTo>
                    <a:pt x="4962" y="21600"/>
                  </a:lnTo>
                  <a:lnTo>
                    <a:pt x="9925" y="2022"/>
                  </a:lnTo>
                  <a:lnTo>
                    <a:pt x="10362" y="692"/>
                  </a:lnTo>
                  <a:lnTo>
                    <a:pt x="10800" y="0"/>
                  </a:lnTo>
                  <a:lnTo>
                    <a:pt x="11238" y="692"/>
                  </a:lnTo>
                  <a:lnTo>
                    <a:pt x="11675" y="2022"/>
                  </a:lnTo>
                  <a:lnTo>
                    <a:pt x="16638" y="21600"/>
                  </a:lnTo>
                  <a:lnTo>
                    <a:pt x="21600" y="2022"/>
                  </a:lnTo>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FFFFFF"/>
                  </a:solidFill>
                </a:defRPr>
              </a:pPr>
              <a:endParaRPr/>
            </a:p>
          </p:txBody>
        </p:sp>
        <p:sp>
          <p:nvSpPr>
            <p:cNvPr id="58" name="Google Shape;32;p2"/>
            <p:cNvSpPr/>
            <p:nvPr/>
          </p:nvSpPr>
          <p:spPr>
            <a:xfrm>
              <a:off x="157982" y="633134"/>
              <a:ext cx="209011" cy="1"/>
            </a:xfrm>
            <a:prstGeom prst="line">
              <a:avLst/>
            </a:prstGeom>
            <a:noFill/>
            <a:ln w="12175" cap="rnd">
              <a:solidFill>
                <a:srgbClr val="FFFFFF"/>
              </a:solidFill>
              <a:prstDash val="solid"/>
              <a:round/>
            </a:ln>
            <a:effectLst/>
          </p:spPr>
          <p:txBody>
            <a:bodyPr wrap="square" lIns="45719" tIns="45719" rIns="45719" bIns="45719" numCol="1" anchor="t">
              <a:noAutofit/>
            </a:bodyPr>
            <a:lstStyle/>
            <a:p>
              <a:endParaRPr/>
            </a:p>
          </p:txBody>
        </p:sp>
      </p:grpSp>
      <p:sp>
        <p:nvSpPr>
          <p:cNvPr id="60" name="Title Text"/>
          <p:cNvSpPr txBox="1">
            <a:spLocks noGrp="1"/>
          </p:cNvSpPr>
          <p:nvPr>
            <p:ph type="title"/>
          </p:nvPr>
        </p:nvSpPr>
        <p:spPr>
          <a:xfrm>
            <a:off x="2757249" y="961350"/>
            <a:ext cx="3629402" cy="3220800"/>
          </a:xfrm>
          <a:prstGeom prst="rect">
            <a:avLst/>
          </a:prstGeom>
        </p:spPr>
        <p:txBody>
          <a:bodyPr>
            <a:normAutofit/>
          </a:bodyPr>
          <a:lstStyle>
            <a:lvl1pPr algn="ctr">
              <a:defRPr sz="3600"/>
            </a:lvl1pPr>
          </a:lstStyle>
          <a:p>
            <a:r>
              <a:t>Title Text</a:t>
            </a:r>
          </a:p>
        </p:txBody>
      </p:sp>
      <p:sp>
        <p:nvSpPr>
          <p:cNvPr id="61" name="Google Shape;34;p2"/>
          <p:cNvSpPr/>
          <p:nvPr/>
        </p:nvSpPr>
        <p:spPr>
          <a:xfrm>
            <a:off x="2757247" y="861969"/>
            <a:ext cx="300901" cy="300901"/>
          </a:xfrm>
          <a:prstGeom prst="ellipse">
            <a:avLst/>
          </a:prstGeom>
          <a:solidFill>
            <a:schemeClr val="accent3"/>
          </a:solidFill>
          <a:ln w="12700">
            <a:miter lim="400000"/>
          </a:ln>
        </p:spPr>
        <p:txBody>
          <a:bodyPr lIns="45719" rIns="45719" anchor="ctr"/>
          <a:lstStyle/>
          <a:p>
            <a:pPr>
              <a:defRPr>
                <a:solidFill>
                  <a:srgbClr val="000000"/>
                </a:solidFill>
              </a:defRPr>
            </a:pPr>
            <a:endParaRPr/>
          </a:p>
        </p:txBody>
      </p:sp>
      <p:sp>
        <p:nvSpPr>
          <p:cNvPr id="62" name="Google Shape;35;p2"/>
          <p:cNvSpPr/>
          <p:nvPr/>
        </p:nvSpPr>
        <p:spPr>
          <a:xfrm>
            <a:off x="3509928" y="4757334"/>
            <a:ext cx="213001" cy="213001"/>
          </a:xfrm>
          <a:prstGeom prst="ellipse">
            <a:avLst/>
          </a:prstGeom>
          <a:solidFill>
            <a:schemeClr val="accent1"/>
          </a:solidFill>
          <a:ln w="12700">
            <a:miter lim="400000"/>
          </a:ln>
        </p:spPr>
        <p:txBody>
          <a:bodyPr lIns="45719" rIns="45719" anchor="ctr"/>
          <a:lstStyle/>
          <a:p>
            <a:pPr>
              <a:defRPr>
                <a:solidFill>
                  <a:srgbClr val="000000"/>
                </a:solidFill>
              </a:defRPr>
            </a:pPr>
            <a:endParaRPr/>
          </a:p>
        </p:txBody>
      </p:sp>
      <p:sp>
        <p:nvSpPr>
          <p:cNvPr id="63" name="Google Shape;36;p2"/>
          <p:cNvSpPr/>
          <p:nvPr/>
        </p:nvSpPr>
        <p:spPr>
          <a:xfrm>
            <a:off x="5494851" y="4374527"/>
            <a:ext cx="413401" cy="413401"/>
          </a:xfrm>
          <a:prstGeom prst="ellipse">
            <a:avLst/>
          </a:prstGeom>
          <a:solidFill>
            <a:schemeClr val="accent5"/>
          </a:solidFill>
          <a:ln w="12700">
            <a:miter lim="400000"/>
          </a:ln>
        </p:spPr>
        <p:txBody>
          <a:bodyPr lIns="45719" rIns="45719" anchor="ctr"/>
          <a:lstStyle/>
          <a:p>
            <a:pPr>
              <a:defRPr>
                <a:solidFill>
                  <a:srgbClr val="000000"/>
                </a:solidFill>
              </a:defRPr>
            </a:pPr>
            <a:endParaRPr/>
          </a:p>
        </p:txBody>
      </p:sp>
      <p:sp>
        <p:nvSpPr>
          <p:cNvPr id="64" name="Slide Number"/>
          <p:cNvSpPr txBox="1">
            <a:spLocks noGrp="1"/>
          </p:cNvSpPr>
          <p:nvPr>
            <p:ph type="sldNum" sz="quarter" idx="2"/>
          </p:nvPr>
        </p:nvSpPr>
        <p:spPr>
          <a:xfrm>
            <a:off x="4419600" y="4586937"/>
            <a:ext cx="2133600" cy="3606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BLANK_1_1">
    <p:spTree>
      <p:nvGrpSpPr>
        <p:cNvPr id="1" name=""/>
        <p:cNvGrpSpPr/>
        <p:nvPr/>
      </p:nvGrpSpPr>
      <p:grpSpPr>
        <a:xfrm>
          <a:off x="0" y="0"/>
          <a:ext cx="0" cy="0"/>
          <a:chOff x="0" y="0"/>
          <a:chExt cx="0" cy="0"/>
        </a:xfrm>
      </p:grpSpPr>
      <p:sp>
        <p:nvSpPr>
          <p:cNvPr id="320" name="Google Shape;330;p13"/>
          <p:cNvSpPr/>
          <p:nvPr/>
        </p:nvSpPr>
        <p:spPr>
          <a:xfrm>
            <a:off x="407149" y="407074"/>
            <a:ext cx="8329802" cy="4329302"/>
          </a:xfrm>
          <a:prstGeom prst="rect">
            <a:avLst/>
          </a:prstGeom>
          <a:solidFill>
            <a:schemeClr val="accent2"/>
          </a:solidFill>
          <a:ln w="12700">
            <a:miter lim="400000"/>
          </a:ln>
        </p:spPr>
        <p:txBody>
          <a:bodyPr lIns="45719" rIns="45719" anchor="ctr"/>
          <a:lstStyle/>
          <a:p>
            <a:pPr>
              <a:defRPr>
                <a:solidFill>
                  <a:srgbClr val="000000"/>
                </a:solidFill>
              </a:defRPr>
            </a:pPr>
            <a:endParaRPr/>
          </a:p>
        </p:txBody>
      </p:sp>
      <p:sp>
        <p:nvSpPr>
          <p:cNvPr id="321" name="Google Shape;331;p13"/>
          <p:cNvSpPr/>
          <p:nvPr/>
        </p:nvSpPr>
        <p:spPr>
          <a:xfrm>
            <a:off x="-117276" y="847256"/>
            <a:ext cx="605402" cy="605402"/>
          </a:xfrm>
          <a:prstGeom prst="ellipse">
            <a:avLst/>
          </a:prstGeom>
          <a:solidFill>
            <a:schemeClr val="accent1"/>
          </a:solidFill>
          <a:ln w="12700">
            <a:miter lim="400000"/>
          </a:ln>
        </p:spPr>
        <p:txBody>
          <a:bodyPr lIns="45719" rIns="45719" anchor="ctr"/>
          <a:lstStyle/>
          <a:p>
            <a:pPr>
              <a:defRPr>
                <a:solidFill>
                  <a:srgbClr val="000000"/>
                </a:solidFill>
              </a:defRPr>
            </a:pPr>
            <a:endParaRPr/>
          </a:p>
        </p:txBody>
      </p:sp>
      <p:sp>
        <p:nvSpPr>
          <p:cNvPr id="322" name="Google Shape;332;p13"/>
          <p:cNvSpPr/>
          <p:nvPr/>
        </p:nvSpPr>
        <p:spPr>
          <a:xfrm>
            <a:off x="217850" y="171250"/>
            <a:ext cx="1054200" cy="1054200"/>
          </a:xfrm>
          <a:prstGeom prst="ellipse">
            <a:avLst/>
          </a:prstGeom>
          <a:solidFill>
            <a:srgbClr val="FC4540">
              <a:alpha val="78850"/>
            </a:srgbClr>
          </a:solidFill>
          <a:ln w="12700">
            <a:miter lim="400000"/>
          </a:ln>
        </p:spPr>
        <p:txBody>
          <a:bodyPr lIns="45719" rIns="45719" anchor="ctr"/>
          <a:lstStyle/>
          <a:p>
            <a:pPr>
              <a:defRPr>
                <a:solidFill>
                  <a:srgbClr val="000000"/>
                </a:solidFill>
              </a:defRPr>
            </a:pPr>
            <a:endParaRPr/>
          </a:p>
        </p:txBody>
      </p:sp>
      <p:sp>
        <p:nvSpPr>
          <p:cNvPr id="323" name="Google Shape;333;p13"/>
          <p:cNvSpPr/>
          <p:nvPr/>
        </p:nvSpPr>
        <p:spPr>
          <a:xfrm>
            <a:off x="1156975" y="-137275"/>
            <a:ext cx="398701" cy="398702"/>
          </a:xfrm>
          <a:prstGeom prst="ellipse">
            <a:avLst/>
          </a:prstGeom>
          <a:solidFill>
            <a:schemeClr val="accent3"/>
          </a:solidFill>
          <a:ln w="12700">
            <a:miter lim="400000"/>
          </a:ln>
        </p:spPr>
        <p:txBody>
          <a:bodyPr lIns="45719" rIns="45719" anchor="ctr"/>
          <a:lstStyle/>
          <a:p>
            <a:pPr>
              <a:defRPr>
                <a:solidFill>
                  <a:srgbClr val="000000"/>
                </a:solidFill>
              </a:defRPr>
            </a:pPr>
            <a:endParaRPr/>
          </a:p>
        </p:txBody>
      </p:sp>
      <p:sp>
        <p:nvSpPr>
          <p:cNvPr id="324" name="Google Shape;334;p13"/>
          <p:cNvSpPr/>
          <p:nvPr/>
        </p:nvSpPr>
        <p:spPr>
          <a:xfrm>
            <a:off x="1397224" y="337513"/>
            <a:ext cx="136801" cy="136801"/>
          </a:xfrm>
          <a:prstGeom prst="ellipse">
            <a:avLst/>
          </a:prstGeom>
          <a:solidFill>
            <a:schemeClr val="accent1"/>
          </a:solidFill>
          <a:ln w="12700">
            <a:miter lim="400000"/>
          </a:ln>
        </p:spPr>
        <p:txBody>
          <a:bodyPr lIns="45719" rIns="45719" anchor="ctr"/>
          <a:lstStyle/>
          <a:p>
            <a:pPr>
              <a:defRPr>
                <a:solidFill>
                  <a:srgbClr val="000000"/>
                </a:solidFill>
              </a:defRPr>
            </a:pPr>
            <a:endParaRPr/>
          </a:p>
        </p:txBody>
      </p:sp>
      <p:sp>
        <p:nvSpPr>
          <p:cNvPr id="325" name="Google Shape;335;p13"/>
          <p:cNvSpPr/>
          <p:nvPr/>
        </p:nvSpPr>
        <p:spPr>
          <a:xfrm>
            <a:off x="488128" y="1334485"/>
            <a:ext cx="213001" cy="213001"/>
          </a:xfrm>
          <a:prstGeom prst="ellipse">
            <a:avLst/>
          </a:prstGeom>
          <a:solidFill>
            <a:schemeClr val="accent5"/>
          </a:solidFill>
          <a:ln w="12700">
            <a:miter lim="400000"/>
          </a:ln>
        </p:spPr>
        <p:txBody>
          <a:bodyPr lIns="45719" rIns="45719" anchor="ctr"/>
          <a:lstStyle/>
          <a:p>
            <a:pPr>
              <a:defRPr>
                <a:solidFill>
                  <a:srgbClr val="000000"/>
                </a:solidFill>
              </a:defRPr>
            </a:pPr>
            <a:endParaRPr/>
          </a:p>
        </p:txBody>
      </p:sp>
      <p:sp>
        <p:nvSpPr>
          <p:cNvPr id="326" name="Google Shape;336;p13"/>
          <p:cNvSpPr/>
          <p:nvPr/>
        </p:nvSpPr>
        <p:spPr>
          <a:xfrm>
            <a:off x="7847949" y="4168078"/>
            <a:ext cx="1097701" cy="1097701"/>
          </a:xfrm>
          <a:prstGeom prst="ellipse">
            <a:avLst/>
          </a:prstGeom>
          <a:solidFill>
            <a:schemeClr val="accent1"/>
          </a:solidFill>
          <a:ln w="12700">
            <a:miter lim="400000"/>
          </a:ln>
        </p:spPr>
        <p:txBody>
          <a:bodyPr lIns="45719" rIns="45719" anchor="ctr"/>
          <a:lstStyle/>
          <a:p>
            <a:pPr>
              <a:defRPr>
                <a:solidFill>
                  <a:srgbClr val="000000"/>
                </a:solidFill>
              </a:defRPr>
            </a:pPr>
            <a:endParaRPr/>
          </a:p>
        </p:txBody>
      </p:sp>
      <p:sp>
        <p:nvSpPr>
          <p:cNvPr id="327" name="Google Shape;337;p13"/>
          <p:cNvSpPr/>
          <p:nvPr/>
        </p:nvSpPr>
        <p:spPr>
          <a:xfrm>
            <a:off x="8507493" y="2981145"/>
            <a:ext cx="774601" cy="774601"/>
          </a:xfrm>
          <a:prstGeom prst="ellipse">
            <a:avLst/>
          </a:prstGeom>
          <a:solidFill>
            <a:schemeClr val="accent5"/>
          </a:solidFill>
          <a:ln w="12700">
            <a:miter lim="400000"/>
          </a:ln>
        </p:spPr>
        <p:txBody>
          <a:bodyPr lIns="45719" rIns="45719" anchor="ctr"/>
          <a:lstStyle/>
          <a:p>
            <a:pPr>
              <a:defRPr>
                <a:solidFill>
                  <a:srgbClr val="000000"/>
                </a:solidFill>
              </a:defRPr>
            </a:pPr>
            <a:endParaRPr/>
          </a:p>
        </p:txBody>
      </p:sp>
      <p:sp>
        <p:nvSpPr>
          <p:cNvPr id="328" name="Google Shape;338;p13"/>
          <p:cNvSpPr/>
          <p:nvPr/>
        </p:nvSpPr>
        <p:spPr>
          <a:xfrm>
            <a:off x="8094101" y="3973939"/>
            <a:ext cx="413401" cy="413401"/>
          </a:xfrm>
          <a:prstGeom prst="ellipse">
            <a:avLst/>
          </a:prstGeom>
          <a:solidFill>
            <a:srgbClr val="FC4540">
              <a:alpha val="78850"/>
            </a:srgbClr>
          </a:solidFill>
          <a:ln w="12700">
            <a:miter lim="400000"/>
          </a:ln>
        </p:spPr>
        <p:txBody>
          <a:bodyPr lIns="45719" rIns="45719" anchor="ctr"/>
          <a:lstStyle/>
          <a:p>
            <a:pPr>
              <a:defRPr>
                <a:solidFill>
                  <a:srgbClr val="000000"/>
                </a:solidFill>
              </a:defRPr>
            </a:pPr>
            <a:endParaRPr/>
          </a:p>
        </p:txBody>
      </p:sp>
      <p:sp>
        <p:nvSpPr>
          <p:cNvPr id="329" name="Google Shape;339;p13"/>
          <p:cNvSpPr/>
          <p:nvPr/>
        </p:nvSpPr>
        <p:spPr>
          <a:xfrm>
            <a:off x="8622048" y="3872634"/>
            <a:ext cx="213001" cy="213001"/>
          </a:xfrm>
          <a:prstGeom prst="ellipse">
            <a:avLst/>
          </a:prstGeom>
          <a:solidFill>
            <a:schemeClr val="accent3"/>
          </a:solidFill>
          <a:ln w="12700">
            <a:miter lim="400000"/>
          </a:ln>
        </p:spPr>
        <p:txBody>
          <a:bodyPr lIns="45719" rIns="45719" anchor="ctr"/>
          <a:lstStyle/>
          <a:p>
            <a:pPr>
              <a:defRPr>
                <a:solidFill>
                  <a:srgbClr val="000000"/>
                </a:solidFill>
              </a:defRPr>
            </a:pPr>
            <a:endParaRPr/>
          </a:p>
        </p:txBody>
      </p:sp>
      <p:sp>
        <p:nvSpPr>
          <p:cNvPr id="330" name="Google Shape;340;p13"/>
          <p:cNvSpPr/>
          <p:nvPr/>
        </p:nvSpPr>
        <p:spPr>
          <a:xfrm>
            <a:off x="7550022" y="4801658"/>
            <a:ext cx="213001" cy="213001"/>
          </a:xfrm>
          <a:prstGeom prst="ellipse">
            <a:avLst/>
          </a:prstGeom>
          <a:solidFill>
            <a:schemeClr val="accent2"/>
          </a:solidFill>
          <a:ln w="12700">
            <a:miter lim="400000"/>
          </a:ln>
        </p:spPr>
        <p:txBody>
          <a:bodyPr lIns="45719" rIns="45719" anchor="ctr"/>
          <a:lstStyle/>
          <a:p>
            <a:pPr>
              <a:defRPr>
                <a:solidFill>
                  <a:srgbClr val="000000"/>
                </a:solidFill>
              </a:defRPr>
            </a:pPr>
            <a:endParaRPr/>
          </a:p>
        </p:txBody>
      </p:sp>
      <p:sp>
        <p:nvSpPr>
          <p:cNvPr id="331" name="Google Shape;341;p13"/>
          <p:cNvSpPr/>
          <p:nvPr/>
        </p:nvSpPr>
        <p:spPr>
          <a:xfrm>
            <a:off x="7325661" y="4674666"/>
            <a:ext cx="93901" cy="93901"/>
          </a:xfrm>
          <a:prstGeom prst="ellipse">
            <a:avLst/>
          </a:prstGeom>
          <a:solidFill>
            <a:schemeClr val="accent1"/>
          </a:solidFill>
          <a:ln w="12700">
            <a:miter lim="400000"/>
          </a:ln>
        </p:spPr>
        <p:txBody>
          <a:bodyPr lIns="45719" rIns="45719" anchor="ctr"/>
          <a:lstStyle/>
          <a:p>
            <a:pPr>
              <a:defRPr>
                <a:solidFill>
                  <a:srgbClr val="000000"/>
                </a:solidFill>
              </a:defRPr>
            </a:pPr>
            <a:endParaRPr/>
          </a:p>
        </p:txBody>
      </p:sp>
      <p:sp>
        <p:nvSpPr>
          <p:cNvPr id="332" name="Google Shape;342;p13"/>
          <p:cNvSpPr/>
          <p:nvPr/>
        </p:nvSpPr>
        <p:spPr>
          <a:xfrm>
            <a:off x="258289" y="1577099"/>
            <a:ext cx="93901" cy="93901"/>
          </a:xfrm>
          <a:prstGeom prst="ellipse">
            <a:avLst/>
          </a:prstGeom>
          <a:solidFill>
            <a:schemeClr val="accent2"/>
          </a:solidFill>
          <a:ln w="12700">
            <a:miter lim="400000"/>
          </a:ln>
        </p:spPr>
        <p:txBody>
          <a:bodyPr lIns="45719" rIns="45719" anchor="ctr"/>
          <a:lstStyle/>
          <a:p>
            <a:pPr>
              <a:defRPr>
                <a:solidFill>
                  <a:srgbClr val="000000"/>
                </a:solidFill>
              </a:defRPr>
            </a:pPr>
            <a:endParaRPr/>
          </a:p>
        </p:txBody>
      </p:sp>
      <p:sp>
        <p:nvSpPr>
          <p:cNvPr id="333" name="Google Shape;343;p13"/>
          <p:cNvSpPr/>
          <p:nvPr/>
        </p:nvSpPr>
        <p:spPr>
          <a:xfrm>
            <a:off x="8726431" y="3200085"/>
            <a:ext cx="336726" cy="336726"/>
          </a:xfrm>
          <a:custGeom>
            <a:avLst/>
            <a:gdLst/>
            <a:ahLst/>
            <a:cxnLst>
              <a:cxn ang="0">
                <a:pos x="wd2" y="hd2"/>
              </a:cxn>
              <a:cxn ang="5400000">
                <a:pos x="wd2" y="hd2"/>
              </a:cxn>
              <a:cxn ang="10800000">
                <a:pos x="wd2" y="hd2"/>
              </a:cxn>
              <a:cxn ang="16200000">
                <a:pos x="wd2" y="hd2"/>
              </a:cxn>
            </a:cxnLst>
            <a:rect l="0" t="0" r="r" b="b"/>
            <a:pathLst>
              <a:path w="21600" h="21600" extrusionOk="0">
                <a:moveTo>
                  <a:pt x="18908" y="5416"/>
                </a:moveTo>
                <a:lnTo>
                  <a:pt x="19139" y="5187"/>
                </a:lnTo>
                <a:lnTo>
                  <a:pt x="19402" y="5056"/>
                </a:lnTo>
                <a:lnTo>
                  <a:pt x="19697" y="4956"/>
                </a:lnTo>
                <a:lnTo>
                  <a:pt x="19960" y="4892"/>
                </a:lnTo>
                <a:lnTo>
                  <a:pt x="20255" y="4825"/>
                </a:lnTo>
                <a:lnTo>
                  <a:pt x="20550" y="4695"/>
                </a:lnTo>
                <a:lnTo>
                  <a:pt x="20813" y="4530"/>
                </a:lnTo>
                <a:lnTo>
                  <a:pt x="21108" y="4300"/>
                </a:lnTo>
                <a:lnTo>
                  <a:pt x="21339" y="4038"/>
                </a:lnTo>
                <a:lnTo>
                  <a:pt x="21469" y="3742"/>
                </a:lnTo>
                <a:lnTo>
                  <a:pt x="21568" y="3414"/>
                </a:lnTo>
                <a:lnTo>
                  <a:pt x="21600" y="3053"/>
                </a:lnTo>
                <a:lnTo>
                  <a:pt x="21568" y="2758"/>
                </a:lnTo>
                <a:lnTo>
                  <a:pt x="21535" y="2461"/>
                </a:lnTo>
                <a:lnTo>
                  <a:pt x="21437" y="2200"/>
                </a:lnTo>
                <a:lnTo>
                  <a:pt x="21305" y="1903"/>
                </a:lnTo>
                <a:lnTo>
                  <a:pt x="21174" y="1674"/>
                </a:lnTo>
                <a:lnTo>
                  <a:pt x="21010" y="1411"/>
                </a:lnTo>
                <a:lnTo>
                  <a:pt x="20845" y="1182"/>
                </a:lnTo>
                <a:lnTo>
                  <a:pt x="20648" y="952"/>
                </a:lnTo>
                <a:lnTo>
                  <a:pt x="20419" y="755"/>
                </a:lnTo>
                <a:lnTo>
                  <a:pt x="20189" y="590"/>
                </a:lnTo>
                <a:lnTo>
                  <a:pt x="19926" y="426"/>
                </a:lnTo>
                <a:lnTo>
                  <a:pt x="19664" y="263"/>
                </a:lnTo>
                <a:lnTo>
                  <a:pt x="19402" y="164"/>
                </a:lnTo>
                <a:lnTo>
                  <a:pt x="19105" y="66"/>
                </a:lnTo>
                <a:lnTo>
                  <a:pt x="18844" y="32"/>
                </a:lnTo>
                <a:lnTo>
                  <a:pt x="18547" y="0"/>
                </a:lnTo>
                <a:lnTo>
                  <a:pt x="18187" y="32"/>
                </a:lnTo>
                <a:lnTo>
                  <a:pt x="17858" y="131"/>
                </a:lnTo>
                <a:lnTo>
                  <a:pt x="17563" y="263"/>
                </a:lnTo>
                <a:lnTo>
                  <a:pt x="17300" y="492"/>
                </a:lnTo>
                <a:lnTo>
                  <a:pt x="17070" y="755"/>
                </a:lnTo>
                <a:lnTo>
                  <a:pt x="16907" y="1050"/>
                </a:lnTo>
                <a:lnTo>
                  <a:pt x="16808" y="1313"/>
                </a:lnTo>
                <a:lnTo>
                  <a:pt x="16742" y="1608"/>
                </a:lnTo>
                <a:lnTo>
                  <a:pt x="16644" y="1903"/>
                </a:lnTo>
                <a:lnTo>
                  <a:pt x="16545" y="2166"/>
                </a:lnTo>
                <a:lnTo>
                  <a:pt x="16413" y="2461"/>
                </a:lnTo>
                <a:lnTo>
                  <a:pt x="16184" y="2692"/>
                </a:lnTo>
                <a:lnTo>
                  <a:pt x="15823" y="3053"/>
                </a:lnTo>
                <a:lnTo>
                  <a:pt x="15494" y="3282"/>
                </a:lnTo>
                <a:lnTo>
                  <a:pt x="15199" y="3414"/>
                </a:lnTo>
                <a:lnTo>
                  <a:pt x="14936" y="3479"/>
                </a:lnTo>
                <a:lnTo>
                  <a:pt x="14675" y="3479"/>
                </a:lnTo>
                <a:lnTo>
                  <a:pt x="14444" y="3414"/>
                </a:lnTo>
                <a:lnTo>
                  <a:pt x="14215" y="3250"/>
                </a:lnTo>
                <a:lnTo>
                  <a:pt x="13984" y="3085"/>
                </a:lnTo>
                <a:lnTo>
                  <a:pt x="13755" y="2822"/>
                </a:lnTo>
                <a:lnTo>
                  <a:pt x="13525" y="2561"/>
                </a:lnTo>
                <a:lnTo>
                  <a:pt x="13033" y="1903"/>
                </a:lnTo>
                <a:lnTo>
                  <a:pt x="12441" y="1182"/>
                </a:lnTo>
                <a:lnTo>
                  <a:pt x="12114" y="787"/>
                </a:lnTo>
                <a:lnTo>
                  <a:pt x="11752" y="394"/>
                </a:lnTo>
                <a:lnTo>
                  <a:pt x="11555" y="229"/>
                </a:lnTo>
                <a:lnTo>
                  <a:pt x="11293" y="98"/>
                </a:lnTo>
                <a:lnTo>
                  <a:pt x="11064" y="32"/>
                </a:lnTo>
                <a:lnTo>
                  <a:pt x="10801" y="0"/>
                </a:lnTo>
                <a:lnTo>
                  <a:pt x="10669" y="32"/>
                </a:lnTo>
                <a:lnTo>
                  <a:pt x="10472" y="131"/>
                </a:lnTo>
                <a:lnTo>
                  <a:pt x="9848" y="492"/>
                </a:lnTo>
                <a:lnTo>
                  <a:pt x="9486" y="722"/>
                </a:lnTo>
                <a:lnTo>
                  <a:pt x="9093" y="1018"/>
                </a:lnTo>
                <a:lnTo>
                  <a:pt x="8667" y="1313"/>
                </a:lnTo>
                <a:lnTo>
                  <a:pt x="8272" y="1674"/>
                </a:lnTo>
                <a:lnTo>
                  <a:pt x="7911" y="2035"/>
                </a:lnTo>
                <a:lnTo>
                  <a:pt x="7583" y="2429"/>
                </a:lnTo>
                <a:lnTo>
                  <a:pt x="7320" y="2822"/>
                </a:lnTo>
                <a:lnTo>
                  <a:pt x="7222" y="3021"/>
                </a:lnTo>
                <a:lnTo>
                  <a:pt x="7156" y="3250"/>
                </a:lnTo>
                <a:lnTo>
                  <a:pt x="7091" y="3447"/>
                </a:lnTo>
                <a:lnTo>
                  <a:pt x="7058" y="3643"/>
                </a:lnTo>
                <a:lnTo>
                  <a:pt x="7058" y="3840"/>
                </a:lnTo>
                <a:lnTo>
                  <a:pt x="7091" y="4071"/>
                </a:lnTo>
                <a:lnTo>
                  <a:pt x="7156" y="4267"/>
                </a:lnTo>
                <a:lnTo>
                  <a:pt x="7254" y="4464"/>
                </a:lnTo>
                <a:lnTo>
                  <a:pt x="7386" y="4661"/>
                </a:lnTo>
                <a:lnTo>
                  <a:pt x="7551" y="4858"/>
                </a:lnTo>
                <a:lnTo>
                  <a:pt x="7812" y="5056"/>
                </a:lnTo>
                <a:lnTo>
                  <a:pt x="8338" y="5317"/>
                </a:lnTo>
                <a:lnTo>
                  <a:pt x="8928" y="5450"/>
                </a:lnTo>
                <a:lnTo>
                  <a:pt x="9225" y="5580"/>
                </a:lnTo>
                <a:lnTo>
                  <a:pt x="9486" y="5712"/>
                </a:lnTo>
                <a:lnTo>
                  <a:pt x="9749" y="5942"/>
                </a:lnTo>
                <a:lnTo>
                  <a:pt x="9980" y="6204"/>
                </a:lnTo>
                <a:lnTo>
                  <a:pt x="10111" y="6500"/>
                </a:lnTo>
                <a:lnTo>
                  <a:pt x="10209" y="6828"/>
                </a:lnTo>
                <a:lnTo>
                  <a:pt x="10243" y="7222"/>
                </a:lnTo>
                <a:lnTo>
                  <a:pt x="10209" y="7485"/>
                </a:lnTo>
                <a:lnTo>
                  <a:pt x="10177" y="7780"/>
                </a:lnTo>
                <a:lnTo>
                  <a:pt x="9980" y="8306"/>
                </a:lnTo>
                <a:lnTo>
                  <a:pt x="9848" y="8567"/>
                </a:lnTo>
                <a:lnTo>
                  <a:pt x="9685" y="8830"/>
                </a:lnTo>
                <a:lnTo>
                  <a:pt x="9486" y="9061"/>
                </a:lnTo>
                <a:lnTo>
                  <a:pt x="9290" y="9290"/>
                </a:lnTo>
                <a:lnTo>
                  <a:pt x="9061" y="9486"/>
                </a:lnTo>
                <a:lnTo>
                  <a:pt x="8830" y="9685"/>
                </a:lnTo>
                <a:lnTo>
                  <a:pt x="8601" y="9815"/>
                </a:lnTo>
                <a:lnTo>
                  <a:pt x="8338" y="9980"/>
                </a:lnTo>
                <a:lnTo>
                  <a:pt x="8075" y="10078"/>
                </a:lnTo>
                <a:lnTo>
                  <a:pt x="7780" y="10177"/>
                </a:lnTo>
                <a:lnTo>
                  <a:pt x="7485" y="10209"/>
                </a:lnTo>
                <a:lnTo>
                  <a:pt x="7222" y="10243"/>
                </a:lnTo>
                <a:lnTo>
                  <a:pt x="6861" y="10209"/>
                </a:lnTo>
                <a:lnTo>
                  <a:pt x="6533" y="10111"/>
                </a:lnTo>
                <a:lnTo>
                  <a:pt x="6204" y="9980"/>
                </a:lnTo>
                <a:lnTo>
                  <a:pt x="5942" y="9749"/>
                </a:lnTo>
                <a:lnTo>
                  <a:pt x="5712" y="9486"/>
                </a:lnTo>
                <a:lnTo>
                  <a:pt x="5548" y="9191"/>
                </a:lnTo>
                <a:lnTo>
                  <a:pt x="5351" y="8601"/>
                </a:lnTo>
                <a:lnTo>
                  <a:pt x="5285" y="8338"/>
                </a:lnTo>
                <a:lnTo>
                  <a:pt x="5187" y="8075"/>
                </a:lnTo>
                <a:lnTo>
                  <a:pt x="5056" y="7812"/>
                </a:lnTo>
                <a:lnTo>
                  <a:pt x="4858" y="7550"/>
                </a:lnTo>
                <a:lnTo>
                  <a:pt x="4661" y="7386"/>
                </a:lnTo>
                <a:lnTo>
                  <a:pt x="4464" y="7254"/>
                </a:lnTo>
                <a:lnTo>
                  <a:pt x="4267" y="7156"/>
                </a:lnTo>
                <a:lnTo>
                  <a:pt x="4071" y="7091"/>
                </a:lnTo>
                <a:lnTo>
                  <a:pt x="3840" y="7058"/>
                </a:lnTo>
                <a:lnTo>
                  <a:pt x="3643" y="7058"/>
                </a:lnTo>
                <a:lnTo>
                  <a:pt x="3447" y="7091"/>
                </a:lnTo>
                <a:lnTo>
                  <a:pt x="3250" y="7156"/>
                </a:lnTo>
                <a:lnTo>
                  <a:pt x="3021" y="7222"/>
                </a:lnTo>
                <a:lnTo>
                  <a:pt x="2822" y="7320"/>
                </a:lnTo>
                <a:lnTo>
                  <a:pt x="2429" y="7583"/>
                </a:lnTo>
                <a:lnTo>
                  <a:pt x="2035" y="7911"/>
                </a:lnTo>
                <a:lnTo>
                  <a:pt x="1674" y="8272"/>
                </a:lnTo>
                <a:lnTo>
                  <a:pt x="1313" y="8667"/>
                </a:lnTo>
                <a:lnTo>
                  <a:pt x="1018" y="9093"/>
                </a:lnTo>
                <a:lnTo>
                  <a:pt x="722" y="9486"/>
                </a:lnTo>
                <a:lnTo>
                  <a:pt x="492" y="9848"/>
                </a:lnTo>
                <a:lnTo>
                  <a:pt x="131" y="10472"/>
                </a:lnTo>
                <a:lnTo>
                  <a:pt x="32" y="10669"/>
                </a:lnTo>
                <a:lnTo>
                  <a:pt x="0" y="10801"/>
                </a:lnTo>
                <a:lnTo>
                  <a:pt x="32" y="11062"/>
                </a:lnTo>
                <a:lnTo>
                  <a:pt x="98" y="11293"/>
                </a:lnTo>
                <a:lnTo>
                  <a:pt x="229" y="11555"/>
                </a:lnTo>
                <a:lnTo>
                  <a:pt x="394" y="11752"/>
                </a:lnTo>
                <a:lnTo>
                  <a:pt x="787" y="12114"/>
                </a:lnTo>
                <a:lnTo>
                  <a:pt x="1182" y="12441"/>
                </a:lnTo>
                <a:lnTo>
                  <a:pt x="1903" y="13033"/>
                </a:lnTo>
                <a:lnTo>
                  <a:pt x="2561" y="13525"/>
                </a:lnTo>
                <a:lnTo>
                  <a:pt x="2822" y="13755"/>
                </a:lnTo>
                <a:lnTo>
                  <a:pt x="3085" y="13984"/>
                </a:lnTo>
                <a:lnTo>
                  <a:pt x="3250" y="14215"/>
                </a:lnTo>
                <a:lnTo>
                  <a:pt x="3414" y="14444"/>
                </a:lnTo>
                <a:lnTo>
                  <a:pt x="3480" y="14675"/>
                </a:lnTo>
                <a:lnTo>
                  <a:pt x="3480" y="14936"/>
                </a:lnTo>
                <a:lnTo>
                  <a:pt x="3414" y="15199"/>
                </a:lnTo>
                <a:lnTo>
                  <a:pt x="3282" y="15494"/>
                </a:lnTo>
                <a:lnTo>
                  <a:pt x="3053" y="15823"/>
                </a:lnTo>
                <a:lnTo>
                  <a:pt x="2463" y="16413"/>
                </a:lnTo>
                <a:lnTo>
                  <a:pt x="2200" y="16545"/>
                </a:lnTo>
                <a:lnTo>
                  <a:pt x="1903" y="16644"/>
                </a:lnTo>
                <a:lnTo>
                  <a:pt x="1642" y="16710"/>
                </a:lnTo>
                <a:lnTo>
                  <a:pt x="1345" y="16775"/>
                </a:lnTo>
                <a:lnTo>
                  <a:pt x="1050" y="16907"/>
                </a:lnTo>
                <a:lnTo>
                  <a:pt x="787" y="17070"/>
                </a:lnTo>
                <a:lnTo>
                  <a:pt x="492" y="17300"/>
                </a:lnTo>
                <a:lnTo>
                  <a:pt x="263" y="17563"/>
                </a:lnTo>
                <a:lnTo>
                  <a:pt x="131" y="17858"/>
                </a:lnTo>
                <a:lnTo>
                  <a:pt x="32" y="18186"/>
                </a:lnTo>
                <a:lnTo>
                  <a:pt x="0" y="18547"/>
                </a:lnTo>
                <a:lnTo>
                  <a:pt x="32" y="18844"/>
                </a:lnTo>
                <a:lnTo>
                  <a:pt x="66" y="19139"/>
                </a:lnTo>
                <a:lnTo>
                  <a:pt x="164" y="19402"/>
                </a:lnTo>
                <a:lnTo>
                  <a:pt x="295" y="19697"/>
                </a:lnTo>
                <a:lnTo>
                  <a:pt x="427" y="19926"/>
                </a:lnTo>
                <a:lnTo>
                  <a:pt x="590" y="20189"/>
                </a:lnTo>
                <a:lnTo>
                  <a:pt x="755" y="20419"/>
                </a:lnTo>
                <a:lnTo>
                  <a:pt x="952" y="20648"/>
                </a:lnTo>
                <a:lnTo>
                  <a:pt x="1182" y="20845"/>
                </a:lnTo>
                <a:lnTo>
                  <a:pt x="1411" y="21010"/>
                </a:lnTo>
                <a:lnTo>
                  <a:pt x="1937" y="21339"/>
                </a:lnTo>
                <a:lnTo>
                  <a:pt x="2200" y="21437"/>
                </a:lnTo>
                <a:lnTo>
                  <a:pt x="2495" y="21535"/>
                </a:lnTo>
                <a:lnTo>
                  <a:pt x="2758" y="21568"/>
                </a:lnTo>
                <a:lnTo>
                  <a:pt x="3053" y="21600"/>
                </a:lnTo>
                <a:lnTo>
                  <a:pt x="3414" y="21568"/>
                </a:lnTo>
                <a:lnTo>
                  <a:pt x="3742" y="21469"/>
                </a:lnTo>
                <a:lnTo>
                  <a:pt x="4038" y="21339"/>
                </a:lnTo>
                <a:lnTo>
                  <a:pt x="4300" y="21108"/>
                </a:lnTo>
                <a:lnTo>
                  <a:pt x="4530" y="20845"/>
                </a:lnTo>
                <a:lnTo>
                  <a:pt x="4695" y="20550"/>
                </a:lnTo>
                <a:lnTo>
                  <a:pt x="4793" y="20287"/>
                </a:lnTo>
                <a:lnTo>
                  <a:pt x="4858" y="19992"/>
                </a:lnTo>
                <a:lnTo>
                  <a:pt x="4958" y="19697"/>
                </a:lnTo>
                <a:lnTo>
                  <a:pt x="5056" y="19434"/>
                </a:lnTo>
                <a:lnTo>
                  <a:pt x="5187" y="19139"/>
                </a:lnTo>
                <a:lnTo>
                  <a:pt x="5416" y="18908"/>
                </a:lnTo>
                <a:lnTo>
                  <a:pt x="5777" y="18581"/>
                </a:lnTo>
                <a:lnTo>
                  <a:pt x="6106" y="18318"/>
                </a:lnTo>
                <a:lnTo>
                  <a:pt x="6401" y="18186"/>
                </a:lnTo>
                <a:lnTo>
                  <a:pt x="6664" y="18121"/>
                </a:lnTo>
                <a:lnTo>
                  <a:pt x="6927" y="18121"/>
                </a:lnTo>
                <a:lnTo>
                  <a:pt x="7156" y="18186"/>
                </a:lnTo>
                <a:lnTo>
                  <a:pt x="7386" y="18350"/>
                </a:lnTo>
                <a:lnTo>
                  <a:pt x="7616" y="18515"/>
                </a:lnTo>
                <a:lnTo>
                  <a:pt x="7846" y="18778"/>
                </a:lnTo>
                <a:lnTo>
                  <a:pt x="8075" y="19040"/>
                </a:lnTo>
                <a:lnTo>
                  <a:pt x="8569" y="19697"/>
                </a:lnTo>
                <a:lnTo>
                  <a:pt x="9159" y="20419"/>
                </a:lnTo>
                <a:lnTo>
                  <a:pt x="9486" y="20813"/>
                </a:lnTo>
                <a:lnTo>
                  <a:pt x="9848" y="21206"/>
                </a:lnTo>
                <a:lnTo>
                  <a:pt x="10046" y="21371"/>
                </a:lnTo>
                <a:lnTo>
                  <a:pt x="10307" y="21502"/>
                </a:lnTo>
                <a:lnTo>
                  <a:pt x="10538" y="21568"/>
                </a:lnTo>
                <a:lnTo>
                  <a:pt x="10801" y="21600"/>
                </a:lnTo>
                <a:lnTo>
                  <a:pt x="10931" y="21568"/>
                </a:lnTo>
                <a:lnTo>
                  <a:pt x="11128" y="21469"/>
                </a:lnTo>
                <a:lnTo>
                  <a:pt x="11752" y="21108"/>
                </a:lnTo>
                <a:lnTo>
                  <a:pt x="12114" y="20879"/>
                </a:lnTo>
                <a:lnTo>
                  <a:pt x="12507" y="20582"/>
                </a:lnTo>
                <a:lnTo>
                  <a:pt x="12934" y="20287"/>
                </a:lnTo>
                <a:lnTo>
                  <a:pt x="13328" y="19926"/>
                </a:lnTo>
                <a:lnTo>
                  <a:pt x="13689" y="19565"/>
                </a:lnTo>
                <a:lnTo>
                  <a:pt x="14017" y="19171"/>
                </a:lnTo>
                <a:lnTo>
                  <a:pt x="14280" y="18778"/>
                </a:lnTo>
                <a:lnTo>
                  <a:pt x="14378" y="18581"/>
                </a:lnTo>
                <a:lnTo>
                  <a:pt x="14444" y="18350"/>
                </a:lnTo>
                <a:lnTo>
                  <a:pt x="14510" y="18153"/>
                </a:lnTo>
                <a:lnTo>
                  <a:pt x="14542" y="17957"/>
                </a:lnTo>
                <a:lnTo>
                  <a:pt x="14542" y="17760"/>
                </a:lnTo>
                <a:lnTo>
                  <a:pt x="14510" y="17529"/>
                </a:lnTo>
                <a:lnTo>
                  <a:pt x="14444" y="17333"/>
                </a:lnTo>
                <a:lnTo>
                  <a:pt x="14346" y="17136"/>
                </a:lnTo>
                <a:lnTo>
                  <a:pt x="14215" y="16939"/>
                </a:lnTo>
                <a:lnTo>
                  <a:pt x="14050" y="16742"/>
                </a:lnTo>
                <a:lnTo>
                  <a:pt x="13788" y="16545"/>
                </a:lnTo>
                <a:lnTo>
                  <a:pt x="13525" y="16413"/>
                </a:lnTo>
                <a:lnTo>
                  <a:pt x="13262" y="16315"/>
                </a:lnTo>
                <a:lnTo>
                  <a:pt x="12967" y="16217"/>
                </a:lnTo>
                <a:lnTo>
                  <a:pt x="12672" y="16150"/>
                </a:lnTo>
                <a:lnTo>
                  <a:pt x="12376" y="16020"/>
                </a:lnTo>
                <a:lnTo>
                  <a:pt x="12114" y="15889"/>
                </a:lnTo>
                <a:lnTo>
                  <a:pt x="11851" y="15658"/>
                </a:lnTo>
                <a:lnTo>
                  <a:pt x="11622" y="15396"/>
                </a:lnTo>
                <a:lnTo>
                  <a:pt x="11489" y="15100"/>
                </a:lnTo>
                <a:lnTo>
                  <a:pt x="11391" y="14773"/>
                </a:lnTo>
                <a:lnTo>
                  <a:pt x="11359" y="14378"/>
                </a:lnTo>
                <a:lnTo>
                  <a:pt x="11391" y="14115"/>
                </a:lnTo>
                <a:lnTo>
                  <a:pt x="11423" y="13820"/>
                </a:lnTo>
                <a:lnTo>
                  <a:pt x="11522" y="13557"/>
                </a:lnTo>
                <a:lnTo>
                  <a:pt x="11622" y="13296"/>
                </a:lnTo>
                <a:lnTo>
                  <a:pt x="11752" y="13033"/>
                </a:lnTo>
                <a:lnTo>
                  <a:pt x="11917" y="12770"/>
                </a:lnTo>
                <a:lnTo>
                  <a:pt x="12114" y="12539"/>
                </a:lnTo>
                <a:lnTo>
                  <a:pt x="12310" y="12310"/>
                </a:lnTo>
                <a:lnTo>
                  <a:pt x="12539" y="12114"/>
                </a:lnTo>
                <a:lnTo>
                  <a:pt x="12770" y="11949"/>
                </a:lnTo>
                <a:lnTo>
                  <a:pt x="12999" y="11785"/>
                </a:lnTo>
                <a:lnTo>
                  <a:pt x="13262" y="11620"/>
                </a:lnTo>
                <a:lnTo>
                  <a:pt x="13525" y="11522"/>
                </a:lnTo>
                <a:lnTo>
                  <a:pt x="13820" y="11423"/>
                </a:lnTo>
                <a:lnTo>
                  <a:pt x="14116" y="11391"/>
                </a:lnTo>
                <a:lnTo>
                  <a:pt x="14378" y="11359"/>
                </a:lnTo>
                <a:lnTo>
                  <a:pt x="14739" y="11391"/>
                </a:lnTo>
                <a:lnTo>
                  <a:pt x="15068" y="11489"/>
                </a:lnTo>
                <a:lnTo>
                  <a:pt x="15396" y="11620"/>
                </a:lnTo>
                <a:lnTo>
                  <a:pt x="15658" y="11851"/>
                </a:lnTo>
                <a:lnTo>
                  <a:pt x="15889" y="12114"/>
                </a:lnTo>
                <a:lnTo>
                  <a:pt x="16052" y="12409"/>
                </a:lnTo>
                <a:lnTo>
                  <a:pt x="16152" y="12704"/>
                </a:lnTo>
                <a:lnTo>
                  <a:pt x="16250" y="12999"/>
                </a:lnTo>
                <a:lnTo>
                  <a:pt x="16315" y="13262"/>
                </a:lnTo>
                <a:lnTo>
                  <a:pt x="16413" y="13525"/>
                </a:lnTo>
                <a:lnTo>
                  <a:pt x="16545" y="13788"/>
                </a:lnTo>
                <a:lnTo>
                  <a:pt x="16742" y="14050"/>
                </a:lnTo>
                <a:lnTo>
                  <a:pt x="16939" y="14215"/>
                </a:lnTo>
                <a:lnTo>
                  <a:pt x="17136" y="14346"/>
                </a:lnTo>
                <a:lnTo>
                  <a:pt x="17333" y="14444"/>
                </a:lnTo>
                <a:lnTo>
                  <a:pt x="17529" y="14510"/>
                </a:lnTo>
                <a:lnTo>
                  <a:pt x="17760" y="14542"/>
                </a:lnTo>
                <a:lnTo>
                  <a:pt x="17957" y="14542"/>
                </a:lnTo>
                <a:lnTo>
                  <a:pt x="18153" y="14510"/>
                </a:lnTo>
                <a:lnTo>
                  <a:pt x="18350" y="14444"/>
                </a:lnTo>
                <a:lnTo>
                  <a:pt x="18581" y="14378"/>
                </a:lnTo>
                <a:lnTo>
                  <a:pt x="18778" y="14280"/>
                </a:lnTo>
                <a:lnTo>
                  <a:pt x="19171" y="14017"/>
                </a:lnTo>
                <a:lnTo>
                  <a:pt x="19565" y="13689"/>
                </a:lnTo>
                <a:lnTo>
                  <a:pt x="19926" y="13328"/>
                </a:lnTo>
                <a:lnTo>
                  <a:pt x="20287" y="12934"/>
                </a:lnTo>
                <a:lnTo>
                  <a:pt x="20582" y="12507"/>
                </a:lnTo>
                <a:lnTo>
                  <a:pt x="20879" y="12114"/>
                </a:lnTo>
                <a:lnTo>
                  <a:pt x="21108" y="11752"/>
                </a:lnTo>
                <a:lnTo>
                  <a:pt x="21469" y="11128"/>
                </a:lnTo>
                <a:lnTo>
                  <a:pt x="21568" y="10931"/>
                </a:lnTo>
                <a:lnTo>
                  <a:pt x="21600" y="10801"/>
                </a:lnTo>
                <a:lnTo>
                  <a:pt x="21568" y="10538"/>
                </a:lnTo>
                <a:lnTo>
                  <a:pt x="21502" y="10307"/>
                </a:lnTo>
                <a:lnTo>
                  <a:pt x="21371" y="10045"/>
                </a:lnTo>
                <a:lnTo>
                  <a:pt x="21206" y="9848"/>
                </a:lnTo>
                <a:lnTo>
                  <a:pt x="20813" y="9486"/>
                </a:lnTo>
                <a:lnTo>
                  <a:pt x="20419" y="9159"/>
                </a:lnTo>
                <a:lnTo>
                  <a:pt x="19697" y="8567"/>
                </a:lnTo>
                <a:lnTo>
                  <a:pt x="19040" y="8075"/>
                </a:lnTo>
                <a:lnTo>
                  <a:pt x="18778" y="7846"/>
                </a:lnTo>
                <a:lnTo>
                  <a:pt x="18515" y="7616"/>
                </a:lnTo>
                <a:lnTo>
                  <a:pt x="18350" y="7386"/>
                </a:lnTo>
                <a:lnTo>
                  <a:pt x="18187" y="7156"/>
                </a:lnTo>
                <a:lnTo>
                  <a:pt x="18121" y="6927"/>
                </a:lnTo>
                <a:lnTo>
                  <a:pt x="18121" y="6664"/>
                </a:lnTo>
                <a:lnTo>
                  <a:pt x="18187" y="6401"/>
                </a:lnTo>
                <a:lnTo>
                  <a:pt x="18318" y="6106"/>
                </a:lnTo>
                <a:lnTo>
                  <a:pt x="18547" y="5777"/>
                </a:lnTo>
                <a:lnTo>
                  <a:pt x="18908" y="5416"/>
                </a:lnTo>
                <a:close/>
              </a:path>
            </a:pathLst>
          </a:custGeom>
          <a:ln w="12175" cap="rnd">
            <a:solidFill>
              <a:schemeClr val="accent2"/>
            </a:solidFill>
          </a:ln>
        </p:spPr>
        <p:txBody>
          <a:bodyPr lIns="45719" rIns="45719" anchor="ctr"/>
          <a:lstStyle/>
          <a:p>
            <a:pPr>
              <a:defRPr>
                <a:solidFill>
                  <a:srgbClr val="000000"/>
                </a:solidFill>
              </a:defRPr>
            </a:pPr>
            <a:endParaRPr/>
          </a:p>
        </p:txBody>
      </p:sp>
      <p:grpSp>
        <p:nvGrpSpPr>
          <p:cNvPr id="336" name="Google Shape;344;p13"/>
          <p:cNvGrpSpPr/>
          <p:nvPr/>
        </p:nvGrpSpPr>
        <p:grpSpPr>
          <a:xfrm>
            <a:off x="8142375" y="4477603"/>
            <a:ext cx="508821" cy="478650"/>
            <a:chOff x="0" y="30"/>
            <a:chExt cx="508820" cy="478649"/>
          </a:xfrm>
        </p:grpSpPr>
        <p:sp>
          <p:nvSpPr>
            <p:cNvPr id="334" name="Google Shape;345;p13"/>
            <p:cNvSpPr/>
            <p:nvPr/>
          </p:nvSpPr>
          <p:spPr>
            <a:xfrm>
              <a:off x="-1" y="181397"/>
              <a:ext cx="121180" cy="27169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lnTo>
                    <a:pt x="0" y="0"/>
                  </a:lnTo>
                  <a:close/>
                  <a:moveTo>
                    <a:pt x="13282" y="5923"/>
                  </a:moveTo>
                  <a:lnTo>
                    <a:pt x="12477" y="5864"/>
                  </a:lnTo>
                  <a:lnTo>
                    <a:pt x="11805" y="5805"/>
                  </a:lnTo>
                  <a:lnTo>
                    <a:pt x="11139" y="5626"/>
                  </a:lnTo>
                  <a:lnTo>
                    <a:pt x="10599" y="5444"/>
                  </a:lnTo>
                  <a:lnTo>
                    <a:pt x="10065" y="5147"/>
                  </a:lnTo>
                  <a:lnTo>
                    <a:pt x="9662" y="4847"/>
                  </a:lnTo>
                  <a:lnTo>
                    <a:pt x="9525" y="4547"/>
                  </a:lnTo>
                  <a:lnTo>
                    <a:pt x="9393" y="4189"/>
                  </a:lnTo>
                  <a:lnTo>
                    <a:pt x="9525" y="3830"/>
                  </a:lnTo>
                  <a:lnTo>
                    <a:pt x="9662" y="3530"/>
                  </a:lnTo>
                  <a:lnTo>
                    <a:pt x="10065" y="3231"/>
                  </a:lnTo>
                  <a:lnTo>
                    <a:pt x="11139" y="2752"/>
                  </a:lnTo>
                  <a:lnTo>
                    <a:pt x="11805" y="2634"/>
                  </a:lnTo>
                  <a:lnTo>
                    <a:pt x="12477" y="2513"/>
                  </a:lnTo>
                  <a:lnTo>
                    <a:pt x="13282" y="2454"/>
                  </a:lnTo>
                  <a:lnTo>
                    <a:pt x="14086" y="2513"/>
                  </a:lnTo>
                  <a:lnTo>
                    <a:pt x="14758" y="2634"/>
                  </a:lnTo>
                  <a:lnTo>
                    <a:pt x="15430" y="2752"/>
                  </a:lnTo>
                  <a:lnTo>
                    <a:pt x="15964" y="2992"/>
                  </a:lnTo>
                  <a:lnTo>
                    <a:pt x="16504" y="3231"/>
                  </a:lnTo>
                  <a:lnTo>
                    <a:pt x="16907" y="3530"/>
                  </a:lnTo>
                  <a:lnTo>
                    <a:pt x="17039" y="3830"/>
                  </a:lnTo>
                  <a:lnTo>
                    <a:pt x="17176" y="4189"/>
                  </a:lnTo>
                  <a:lnTo>
                    <a:pt x="17039" y="4547"/>
                  </a:lnTo>
                  <a:lnTo>
                    <a:pt x="16907" y="4847"/>
                  </a:lnTo>
                  <a:lnTo>
                    <a:pt x="16504" y="5147"/>
                  </a:lnTo>
                  <a:lnTo>
                    <a:pt x="15964" y="5444"/>
                  </a:lnTo>
                  <a:lnTo>
                    <a:pt x="15430" y="5626"/>
                  </a:lnTo>
                  <a:lnTo>
                    <a:pt x="14758" y="5805"/>
                  </a:lnTo>
                  <a:lnTo>
                    <a:pt x="14086" y="5864"/>
                  </a:lnTo>
                  <a:lnTo>
                    <a:pt x="13282" y="5923"/>
                  </a:lnTo>
                  <a:close/>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335" name="Google Shape;346;p13"/>
            <p:cNvSpPr/>
            <p:nvPr/>
          </p:nvSpPr>
          <p:spPr>
            <a:xfrm>
              <a:off x="130233" y="30"/>
              <a:ext cx="378588" cy="478651"/>
            </a:xfrm>
            <a:custGeom>
              <a:avLst/>
              <a:gdLst/>
              <a:ahLst/>
              <a:cxnLst>
                <a:cxn ang="0">
                  <a:pos x="wd2" y="hd2"/>
                </a:cxn>
                <a:cxn ang="5400000">
                  <a:pos x="wd2" y="hd2"/>
                </a:cxn>
                <a:cxn ang="10800000">
                  <a:pos x="wd2" y="hd2"/>
                </a:cxn>
                <a:cxn ang="16200000">
                  <a:pos x="wd2" y="hd2"/>
                </a:cxn>
              </a:cxnLst>
              <a:rect l="0" t="0" r="r" b="b"/>
              <a:pathLst>
                <a:path w="21600" h="21600" extrusionOk="0">
                  <a:moveTo>
                    <a:pt x="0" y="18680"/>
                  </a:moveTo>
                  <a:lnTo>
                    <a:pt x="2663" y="18680"/>
                  </a:lnTo>
                  <a:lnTo>
                    <a:pt x="3521" y="19019"/>
                  </a:lnTo>
                  <a:lnTo>
                    <a:pt x="4724" y="19427"/>
                  </a:lnTo>
                  <a:lnTo>
                    <a:pt x="6268" y="19903"/>
                  </a:lnTo>
                  <a:lnTo>
                    <a:pt x="7988" y="20412"/>
                  </a:lnTo>
                  <a:lnTo>
                    <a:pt x="9834" y="20854"/>
                  </a:lnTo>
                  <a:lnTo>
                    <a:pt x="10779" y="21058"/>
                  </a:lnTo>
                  <a:lnTo>
                    <a:pt x="11724" y="21226"/>
                  </a:lnTo>
                  <a:lnTo>
                    <a:pt x="12625" y="21396"/>
                  </a:lnTo>
                  <a:lnTo>
                    <a:pt x="13526" y="21498"/>
                  </a:lnTo>
                  <a:lnTo>
                    <a:pt x="14342" y="21567"/>
                  </a:lnTo>
                  <a:lnTo>
                    <a:pt x="15159" y="21600"/>
                  </a:lnTo>
                  <a:lnTo>
                    <a:pt x="16532" y="21600"/>
                  </a:lnTo>
                  <a:lnTo>
                    <a:pt x="17262" y="21567"/>
                  </a:lnTo>
                  <a:lnTo>
                    <a:pt x="17950" y="21498"/>
                  </a:lnTo>
                  <a:lnTo>
                    <a:pt x="18551" y="21363"/>
                  </a:lnTo>
                  <a:lnTo>
                    <a:pt x="18851" y="21295"/>
                  </a:lnTo>
                  <a:lnTo>
                    <a:pt x="19066" y="21226"/>
                  </a:lnTo>
                  <a:lnTo>
                    <a:pt x="19281" y="21124"/>
                  </a:lnTo>
                  <a:lnTo>
                    <a:pt x="19452" y="20989"/>
                  </a:lnTo>
                  <a:lnTo>
                    <a:pt x="19539" y="20854"/>
                  </a:lnTo>
                  <a:lnTo>
                    <a:pt x="19625" y="20684"/>
                  </a:lnTo>
                  <a:lnTo>
                    <a:pt x="19754" y="19698"/>
                  </a:lnTo>
                  <a:lnTo>
                    <a:pt x="19712" y="19461"/>
                  </a:lnTo>
                  <a:lnTo>
                    <a:pt x="19625" y="19257"/>
                  </a:lnTo>
                  <a:lnTo>
                    <a:pt x="19452" y="19054"/>
                  </a:lnTo>
                  <a:lnTo>
                    <a:pt x="19195" y="18883"/>
                  </a:lnTo>
                  <a:lnTo>
                    <a:pt x="19410" y="18850"/>
                  </a:lnTo>
                  <a:lnTo>
                    <a:pt x="19840" y="18713"/>
                  </a:lnTo>
                  <a:lnTo>
                    <a:pt x="20011" y="18578"/>
                  </a:lnTo>
                  <a:lnTo>
                    <a:pt x="20140" y="18441"/>
                  </a:lnTo>
                  <a:lnTo>
                    <a:pt x="20269" y="18273"/>
                  </a:lnTo>
                  <a:lnTo>
                    <a:pt x="20355" y="18068"/>
                  </a:lnTo>
                  <a:lnTo>
                    <a:pt x="20397" y="17899"/>
                  </a:lnTo>
                  <a:lnTo>
                    <a:pt x="20526" y="16676"/>
                  </a:lnTo>
                  <a:lnTo>
                    <a:pt x="20526" y="16370"/>
                  </a:lnTo>
                  <a:lnTo>
                    <a:pt x="20484" y="16200"/>
                  </a:lnTo>
                  <a:lnTo>
                    <a:pt x="20397" y="16065"/>
                  </a:lnTo>
                  <a:lnTo>
                    <a:pt x="20182" y="15827"/>
                  </a:lnTo>
                  <a:lnTo>
                    <a:pt x="19925" y="15623"/>
                  </a:lnTo>
                  <a:lnTo>
                    <a:pt x="20140" y="15590"/>
                  </a:lnTo>
                  <a:lnTo>
                    <a:pt x="20313" y="15521"/>
                  </a:lnTo>
                  <a:lnTo>
                    <a:pt x="20484" y="15419"/>
                  </a:lnTo>
                  <a:lnTo>
                    <a:pt x="20655" y="15283"/>
                  </a:lnTo>
                  <a:lnTo>
                    <a:pt x="20784" y="15147"/>
                  </a:lnTo>
                  <a:lnTo>
                    <a:pt x="20870" y="15012"/>
                  </a:lnTo>
                  <a:lnTo>
                    <a:pt x="20956" y="14842"/>
                  </a:lnTo>
                  <a:lnTo>
                    <a:pt x="20999" y="14638"/>
                  </a:lnTo>
                  <a:lnTo>
                    <a:pt x="21127" y="13449"/>
                  </a:lnTo>
                  <a:lnTo>
                    <a:pt x="21127" y="13110"/>
                  </a:lnTo>
                  <a:lnTo>
                    <a:pt x="21085" y="12940"/>
                  </a:lnTo>
                  <a:lnTo>
                    <a:pt x="20999" y="12803"/>
                  </a:lnTo>
                  <a:lnTo>
                    <a:pt x="20912" y="12668"/>
                  </a:lnTo>
                  <a:lnTo>
                    <a:pt x="20655" y="12464"/>
                  </a:lnTo>
                  <a:lnTo>
                    <a:pt x="20484" y="12363"/>
                  </a:lnTo>
                  <a:lnTo>
                    <a:pt x="20655" y="12328"/>
                  </a:lnTo>
                  <a:lnTo>
                    <a:pt x="20828" y="12226"/>
                  </a:lnTo>
                  <a:lnTo>
                    <a:pt x="20999" y="12124"/>
                  </a:lnTo>
                  <a:lnTo>
                    <a:pt x="21127" y="12022"/>
                  </a:lnTo>
                  <a:lnTo>
                    <a:pt x="21256" y="11887"/>
                  </a:lnTo>
                  <a:lnTo>
                    <a:pt x="21343" y="11750"/>
                  </a:lnTo>
                  <a:lnTo>
                    <a:pt x="21385" y="11582"/>
                  </a:lnTo>
                  <a:lnTo>
                    <a:pt x="21429" y="11412"/>
                  </a:lnTo>
                  <a:lnTo>
                    <a:pt x="21600" y="10188"/>
                  </a:lnTo>
                  <a:lnTo>
                    <a:pt x="21558" y="10018"/>
                  </a:lnTo>
                  <a:lnTo>
                    <a:pt x="21514" y="9850"/>
                  </a:lnTo>
                  <a:lnTo>
                    <a:pt x="21429" y="9713"/>
                  </a:lnTo>
                  <a:lnTo>
                    <a:pt x="21343" y="9578"/>
                  </a:lnTo>
                  <a:lnTo>
                    <a:pt x="21214" y="9441"/>
                  </a:lnTo>
                  <a:lnTo>
                    <a:pt x="21043" y="9339"/>
                  </a:lnTo>
                  <a:lnTo>
                    <a:pt x="20655" y="9136"/>
                  </a:lnTo>
                  <a:lnTo>
                    <a:pt x="20226" y="8965"/>
                  </a:lnTo>
                  <a:lnTo>
                    <a:pt x="19712" y="8830"/>
                  </a:lnTo>
                  <a:lnTo>
                    <a:pt x="19153" y="8728"/>
                  </a:lnTo>
                  <a:lnTo>
                    <a:pt x="18594" y="8660"/>
                  </a:lnTo>
                  <a:lnTo>
                    <a:pt x="17391" y="8525"/>
                  </a:lnTo>
                  <a:lnTo>
                    <a:pt x="15545" y="8388"/>
                  </a:lnTo>
                  <a:lnTo>
                    <a:pt x="13355" y="8286"/>
                  </a:lnTo>
                  <a:lnTo>
                    <a:pt x="11123" y="8185"/>
                  </a:lnTo>
                  <a:lnTo>
                    <a:pt x="11422" y="7777"/>
                  </a:lnTo>
                  <a:lnTo>
                    <a:pt x="11680" y="7302"/>
                  </a:lnTo>
                  <a:lnTo>
                    <a:pt x="11937" y="6793"/>
                  </a:lnTo>
                  <a:lnTo>
                    <a:pt x="12110" y="6249"/>
                  </a:lnTo>
                  <a:lnTo>
                    <a:pt x="12281" y="5705"/>
                  </a:lnTo>
                  <a:lnTo>
                    <a:pt x="12454" y="5128"/>
                  </a:lnTo>
                  <a:lnTo>
                    <a:pt x="12625" y="4008"/>
                  </a:lnTo>
                  <a:lnTo>
                    <a:pt x="12754" y="2988"/>
                  </a:lnTo>
                  <a:lnTo>
                    <a:pt x="12840" y="2139"/>
                  </a:lnTo>
                  <a:lnTo>
                    <a:pt x="12840" y="1120"/>
                  </a:lnTo>
                  <a:lnTo>
                    <a:pt x="12711" y="848"/>
                  </a:lnTo>
                  <a:lnTo>
                    <a:pt x="12583" y="644"/>
                  </a:lnTo>
                  <a:lnTo>
                    <a:pt x="12368" y="441"/>
                  </a:lnTo>
                  <a:lnTo>
                    <a:pt x="12110" y="237"/>
                  </a:lnTo>
                  <a:lnTo>
                    <a:pt x="11809" y="135"/>
                  </a:lnTo>
                  <a:lnTo>
                    <a:pt x="11465" y="33"/>
                  </a:lnTo>
                  <a:lnTo>
                    <a:pt x="11123" y="0"/>
                  </a:lnTo>
                  <a:lnTo>
                    <a:pt x="10477" y="33"/>
                  </a:lnTo>
                  <a:lnTo>
                    <a:pt x="10049" y="102"/>
                  </a:lnTo>
                  <a:lnTo>
                    <a:pt x="9705" y="204"/>
                  </a:lnTo>
                  <a:lnTo>
                    <a:pt x="9448" y="305"/>
                  </a:lnTo>
                  <a:lnTo>
                    <a:pt x="8760" y="2037"/>
                  </a:lnTo>
                  <a:lnTo>
                    <a:pt x="8416" y="2818"/>
                  </a:lnTo>
                  <a:lnTo>
                    <a:pt x="8072" y="3532"/>
                  </a:lnTo>
                  <a:lnTo>
                    <a:pt x="7730" y="4177"/>
                  </a:lnTo>
                  <a:lnTo>
                    <a:pt x="7386" y="4721"/>
                  </a:lnTo>
                  <a:lnTo>
                    <a:pt x="7085" y="5128"/>
                  </a:lnTo>
                  <a:lnTo>
                    <a:pt x="6827" y="5468"/>
                  </a:lnTo>
                  <a:lnTo>
                    <a:pt x="5840" y="6249"/>
                  </a:lnTo>
                  <a:lnTo>
                    <a:pt x="4422" y="7302"/>
                  </a:lnTo>
                  <a:lnTo>
                    <a:pt x="2534" y="8660"/>
                  </a:lnTo>
                  <a:lnTo>
                    <a:pt x="0" y="8660"/>
                  </a:lnTo>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grpSp>
      <p:grpSp>
        <p:nvGrpSpPr>
          <p:cNvPr id="345" name="Google Shape;347;p13"/>
          <p:cNvGrpSpPr/>
          <p:nvPr/>
        </p:nvGrpSpPr>
        <p:grpSpPr>
          <a:xfrm>
            <a:off x="545621" y="382428"/>
            <a:ext cx="398658" cy="631844"/>
            <a:chOff x="0" y="38"/>
            <a:chExt cx="398657" cy="631842"/>
          </a:xfrm>
        </p:grpSpPr>
        <p:sp>
          <p:nvSpPr>
            <p:cNvPr id="337" name="Google Shape;348;p13"/>
            <p:cNvSpPr/>
            <p:nvPr/>
          </p:nvSpPr>
          <p:spPr>
            <a:xfrm>
              <a:off x="119969" y="550675"/>
              <a:ext cx="158720" cy="34942"/>
            </a:xfrm>
            <a:prstGeom prst="rect">
              <a:avLst/>
            </a:pr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338" name="Google Shape;349;p13"/>
            <p:cNvSpPr/>
            <p:nvPr/>
          </p:nvSpPr>
          <p:spPr>
            <a:xfrm>
              <a:off x="119969" y="514765"/>
              <a:ext cx="158720" cy="34942"/>
            </a:xfrm>
            <a:prstGeom prst="rect">
              <a:avLst/>
            </a:pr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339" name="Google Shape;350;p13"/>
            <p:cNvSpPr/>
            <p:nvPr/>
          </p:nvSpPr>
          <p:spPr>
            <a:xfrm>
              <a:off x="119969" y="585616"/>
              <a:ext cx="158720" cy="4626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3078"/>
                  </a:lnTo>
                  <a:lnTo>
                    <a:pt x="127" y="5739"/>
                  </a:lnTo>
                  <a:lnTo>
                    <a:pt x="517" y="8383"/>
                  </a:lnTo>
                  <a:lnTo>
                    <a:pt x="1029" y="10574"/>
                  </a:lnTo>
                  <a:lnTo>
                    <a:pt x="1800" y="11913"/>
                  </a:lnTo>
                  <a:lnTo>
                    <a:pt x="9897" y="21165"/>
                  </a:lnTo>
                  <a:lnTo>
                    <a:pt x="10800" y="21600"/>
                  </a:lnTo>
                  <a:lnTo>
                    <a:pt x="11697" y="21165"/>
                  </a:lnTo>
                  <a:lnTo>
                    <a:pt x="19800" y="11913"/>
                  </a:lnTo>
                  <a:lnTo>
                    <a:pt x="20571" y="10574"/>
                  </a:lnTo>
                  <a:lnTo>
                    <a:pt x="21083" y="8383"/>
                  </a:lnTo>
                  <a:lnTo>
                    <a:pt x="21468" y="5739"/>
                  </a:lnTo>
                  <a:lnTo>
                    <a:pt x="21600" y="3078"/>
                  </a:lnTo>
                  <a:lnTo>
                    <a:pt x="21600" y="0"/>
                  </a:lnTo>
                  <a:lnTo>
                    <a:pt x="0" y="0"/>
                  </a:lnTo>
                  <a:close/>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340" name="Google Shape;351;p13"/>
            <p:cNvSpPr/>
            <p:nvPr/>
          </p:nvSpPr>
          <p:spPr>
            <a:xfrm>
              <a:off x="102980" y="218215"/>
              <a:ext cx="54769" cy="258779"/>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8934" y="9222"/>
                  </a:lnTo>
                  <a:lnTo>
                    <a:pt x="0" y="0"/>
                  </a:lnTo>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341" name="Google Shape;352;p13"/>
            <p:cNvSpPr/>
            <p:nvPr/>
          </p:nvSpPr>
          <p:spPr>
            <a:xfrm>
              <a:off x="-1" y="38"/>
              <a:ext cx="398659" cy="476956"/>
            </a:xfrm>
            <a:custGeom>
              <a:avLst/>
              <a:gdLst/>
              <a:ahLst/>
              <a:cxnLst>
                <a:cxn ang="0">
                  <a:pos x="wd2" y="hd2"/>
                </a:cxn>
                <a:cxn ang="5400000">
                  <a:pos x="wd2" y="hd2"/>
                </a:cxn>
                <a:cxn ang="10800000">
                  <a:pos x="wd2" y="hd2"/>
                </a:cxn>
                <a:cxn ang="16200000">
                  <a:pos x="wd2" y="hd2"/>
                </a:cxn>
              </a:cxnLst>
              <a:rect l="0" t="0" r="r" b="b"/>
              <a:pathLst>
                <a:path w="21600" h="21600" extrusionOk="0">
                  <a:moveTo>
                    <a:pt x="15100" y="21600"/>
                  </a:moveTo>
                  <a:lnTo>
                    <a:pt x="15356" y="20659"/>
                  </a:lnTo>
                  <a:lnTo>
                    <a:pt x="15713" y="19761"/>
                  </a:lnTo>
                  <a:lnTo>
                    <a:pt x="16123" y="18906"/>
                  </a:lnTo>
                  <a:lnTo>
                    <a:pt x="16584" y="18135"/>
                  </a:lnTo>
                  <a:lnTo>
                    <a:pt x="17096" y="17408"/>
                  </a:lnTo>
                  <a:lnTo>
                    <a:pt x="17607" y="16681"/>
                  </a:lnTo>
                  <a:lnTo>
                    <a:pt x="18733" y="15313"/>
                  </a:lnTo>
                  <a:lnTo>
                    <a:pt x="19297" y="14628"/>
                  </a:lnTo>
                  <a:lnTo>
                    <a:pt x="19807" y="13945"/>
                  </a:lnTo>
                  <a:lnTo>
                    <a:pt x="20270" y="13260"/>
                  </a:lnTo>
                  <a:lnTo>
                    <a:pt x="20730" y="12490"/>
                  </a:lnTo>
                  <a:lnTo>
                    <a:pt x="21087" y="11719"/>
                  </a:lnTo>
                  <a:lnTo>
                    <a:pt x="21344" y="10864"/>
                  </a:lnTo>
                  <a:lnTo>
                    <a:pt x="21497" y="9967"/>
                  </a:lnTo>
                  <a:lnTo>
                    <a:pt x="21547" y="9496"/>
                  </a:lnTo>
                  <a:lnTo>
                    <a:pt x="21600" y="9025"/>
                  </a:lnTo>
                  <a:lnTo>
                    <a:pt x="21497" y="8084"/>
                  </a:lnTo>
                  <a:lnTo>
                    <a:pt x="21344" y="7187"/>
                  </a:lnTo>
                  <a:lnTo>
                    <a:pt x="21087" y="6329"/>
                  </a:lnTo>
                  <a:lnTo>
                    <a:pt x="20730" y="5518"/>
                  </a:lnTo>
                  <a:lnTo>
                    <a:pt x="20270" y="4705"/>
                  </a:lnTo>
                  <a:lnTo>
                    <a:pt x="19757" y="3978"/>
                  </a:lnTo>
                  <a:lnTo>
                    <a:pt x="19091" y="3293"/>
                  </a:lnTo>
                  <a:lnTo>
                    <a:pt x="18427" y="2652"/>
                  </a:lnTo>
                  <a:lnTo>
                    <a:pt x="17657" y="2053"/>
                  </a:lnTo>
                  <a:lnTo>
                    <a:pt x="16840" y="1540"/>
                  </a:lnTo>
                  <a:lnTo>
                    <a:pt x="15917" y="1112"/>
                  </a:lnTo>
                  <a:lnTo>
                    <a:pt x="14997" y="727"/>
                  </a:lnTo>
                  <a:lnTo>
                    <a:pt x="14024" y="427"/>
                  </a:lnTo>
                  <a:lnTo>
                    <a:pt x="12950" y="170"/>
                  </a:lnTo>
                  <a:lnTo>
                    <a:pt x="11926" y="42"/>
                  </a:lnTo>
                  <a:lnTo>
                    <a:pt x="10800" y="0"/>
                  </a:lnTo>
                  <a:lnTo>
                    <a:pt x="9674" y="42"/>
                  </a:lnTo>
                  <a:lnTo>
                    <a:pt x="8650" y="170"/>
                  </a:lnTo>
                  <a:lnTo>
                    <a:pt x="7576" y="427"/>
                  </a:lnTo>
                  <a:lnTo>
                    <a:pt x="6603" y="727"/>
                  </a:lnTo>
                  <a:lnTo>
                    <a:pt x="5681" y="1112"/>
                  </a:lnTo>
                  <a:lnTo>
                    <a:pt x="4760" y="1540"/>
                  </a:lnTo>
                  <a:lnTo>
                    <a:pt x="3940" y="2053"/>
                  </a:lnTo>
                  <a:lnTo>
                    <a:pt x="3173" y="2652"/>
                  </a:lnTo>
                  <a:lnTo>
                    <a:pt x="2507" y="3293"/>
                  </a:lnTo>
                  <a:lnTo>
                    <a:pt x="1843" y="3978"/>
                  </a:lnTo>
                  <a:lnTo>
                    <a:pt x="1330" y="4705"/>
                  </a:lnTo>
                  <a:lnTo>
                    <a:pt x="870" y="5518"/>
                  </a:lnTo>
                  <a:lnTo>
                    <a:pt x="513" y="6329"/>
                  </a:lnTo>
                  <a:lnTo>
                    <a:pt x="256" y="7187"/>
                  </a:lnTo>
                  <a:lnTo>
                    <a:pt x="103" y="8084"/>
                  </a:lnTo>
                  <a:lnTo>
                    <a:pt x="0" y="9025"/>
                  </a:lnTo>
                  <a:lnTo>
                    <a:pt x="50" y="9496"/>
                  </a:lnTo>
                  <a:lnTo>
                    <a:pt x="103" y="9967"/>
                  </a:lnTo>
                  <a:lnTo>
                    <a:pt x="256" y="10864"/>
                  </a:lnTo>
                  <a:lnTo>
                    <a:pt x="513" y="11719"/>
                  </a:lnTo>
                  <a:lnTo>
                    <a:pt x="870" y="12490"/>
                  </a:lnTo>
                  <a:lnTo>
                    <a:pt x="1330" y="13260"/>
                  </a:lnTo>
                  <a:lnTo>
                    <a:pt x="1791" y="13945"/>
                  </a:lnTo>
                  <a:lnTo>
                    <a:pt x="2303" y="14628"/>
                  </a:lnTo>
                  <a:lnTo>
                    <a:pt x="2867" y="15313"/>
                  </a:lnTo>
                  <a:lnTo>
                    <a:pt x="3993" y="16681"/>
                  </a:lnTo>
                  <a:lnTo>
                    <a:pt x="4504" y="17408"/>
                  </a:lnTo>
                  <a:lnTo>
                    <a:pt x="5016" y="18135"/>
                  </a:lnTo>
                  <a:lnTo>
                    <a:pt x="5477" y="18906"/>
                  </a:lnTo>
                  <a:lnTo>
                    <a:pt x="5887" y="19761"/>
                  </a:lnTo>
                  <a:lnTo>
                    <a:pt x="6244" y="20659"/>
                  </a:lnTo>
                  <a:lnTo>
                    <a:pt x="6500" y="21600"/>
                  </a:lnTo>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342" name="Google Shape;353;p13"/>
            <p:cNvSpPr/>
            <p:nvPr/>
          </p:nvSpPr>
          <p:spPr>
            <a:xfrm>
              <a:off x="240909" y="218215"/>
              <a:ext cx="54769" cy="25877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2666" y="9222"/>
                  </a:lnTo>
                  <a:lnTo>
                    <a:pt x="0" y="21600"/>
                  </a:lnTo>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343" name="Google Shape;354;p13"/>
            <p:cNvSpPr/>
            <p:nvPr/>
          </p:nvSpPr>
          <p:spPr>
            <a:xfrm>
              <a:off x="129433" y="208752"/>
              <a:ext cx="139792" cy="30250"/>
            </a:xfrm>
            <a:custGeom>
              <a:avLst/>
              <a:gdLst/>
              <a:ahLst/>
              <a:cxnLst>
                <a:cxn ang="0">
                  <a:pos x="wd2" y="hd2"/>
                </a:cxn>
                <a:cxn ang="5400000">
                  <a:pos x="wd2" y="hd2"/>
                </a:cxn>
                <a:cxn ang="10800000">
                  <a:pos x="wd2" y="hd2"/>
                </a:cxn>
                <a:cxn ang="16200000">
                  <a:pos x="wd2" y="hd2"/>
                </a:cxn>
              </a:cxnLst>
              <a:rect l="0" t="0" r="r" b="b"/>
              <a:pathLst>
                <a:path w="21600" h="21600" extrusionOk="0">
                  <a:moveTo>
                    <a:pt x="0" y="2022"/>
                  </a:moveTo>
                  <a:lnTo>
                    <a:pt x="4962" y="21600"/>
                  </a:lnTo>
                  <a:lnTo>
                    <a:pt x="9925" y="2022"/>
                  </a:lnTo>
                  <a:lnTo>
                    <a:pt x="10362" y="692"/>
                  </a:lnTo>
                  <a:lnTo>
                    <a:pt x="10800" y="0"/>
                  </a:lnTo>
                  <a:lnTo>
                    <a:pt x="11238" y="692"/>
                  </a:lnTo>
                  <a:lnTo>
                    <a:pt x="11675" y="2022"/>
                  </a:lnTo>
                  <a:lnTo>
                    <a:pt x="16638" y="21600"/>
                  </a:lnTo>
                  <a:lnTo>
                    <a:pt x="21600" y="2022"/>
                  </a:lnTo>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344" name="Google Shape;355;p13"/>
            <p:cNvSpPr/>
            <p:nvPr/>
          </p:nvSpPr>
          <p:spPr>
            <a:xfrm>
              <a:off x="119969" y="480794"/>
              <a:ext cx="158720" cy="1"/>
            </a:xfrm>
            <a:prstGeom prst="line">
              <a:avLst/>
            </a:prstGeom>
            <a:noFill/>
            <a:ln w="12175" cap="rnd">
              <a:solidFill>
                <a:srgbClr val="FFFFFF"/>
              </a:solidFill>
              <a:prstDash val="solid"/>
              <a:round/>
            </a:ln>
            <a:effectLst/>
          </p:spPr>
          <p:txBody>
            <a:bodyPr wrap="square" lIns="45719" tIns="45719" rIns="45719" bIns="45719" numCol="1" anchor="t">
              <a:noAutofit/>
            </a:bodyPr>
            <a:lstStyle/>
            <a:p>
              <a:endParaRPr/>
            </a:p>
          </p:txBody>
        </p:sp>
      </p:grpSp>
      <p:sp>
        <p:nvSpPr>
          <p:cNvPr id="346"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LE_1">
    <p:spTree>
      <p:nvGrpSpPr>
        <p:cNvPr id="1" name=""/>
        <p:cNvGrpSpPr/>
        <p:nvPr/>
      </p:nvGrpSpPr>
      <p:grpSpPr>
        <a:xfrm>
          <a:off x="0" y="0"/>
          <a:ext cx="0" cy="0"/>
          <a:chOff x="0" y="0"/>
          <a:chExt cx="0" cy="0"/>
        </a:xfrm>
      </p:grpSpPr>
      <p:sp>
        <p:nvSpPr>
          <p:cNvPr id="71" name="Google Shape;38;p3"/>
          <p:cNvSpPr/>
          <p:nvPr/>
        </p:nvSpPr>
        <p:spPr>
          <a:xfrm>
            <a:off x="407149" y="407074"/>
            <a:ext cx="8329802" cy="4329302"/>
          </a:xfrm>
          <a:prstGeom prst="rect">
            <a:avLst/>
          </a:prstGeom>
          <a:solidFill>
            <a:schemeClr val="accent1"/>
          </a:solidFill>
          <a:ln w="12700">
            <a:miter lim="400000"/>
          </a:ln>
        </p:spPr>
        <p:txBody>
          <a:bodyPr lIns="45719" rIns="45719" anchor="ctr"/>
          <a:lstStyle/>
          <a:p>
            <a:pPr>
              <a:defRPr>
                <a:solidFill>
                  <a:srgbClr val="000000"/>
                </a:solidFill>
              </a:defRPr>
            </a:pPr>
            <a:endParaRPr/>
          </a:p>
        </p:txBody>
      </p:sp>
      <p:sp>
        <p:nvSpPr>
          <p:cNvPr id="72" name="Google Shape;39;p3"/>
          <p:cNvSpPr/>
          <p:nvPr/>
        </p:nvSpPr>
        <p:spPr>
          <a:xfrm>
            <a:off x="2630449" y="630149"/>
            <a:ext cx="3883201" cy="3883202"/>
          </a:xfrm>
          <a:prstGeom prst="ellipse">
            <a:avLst/>
          </a:prstGeom>
          <a:solidFill>
            <a:srgbClr val="FFFFFF"/>
          </a:solidFill>
          <a:ln w="12700">
            <a:miter lim="400000"/>
          </a:ln>
        </p:spPr>
        <p:txBody>
          <a:bodyPr lIns="45719" rIns="45719" anchor="ctr"/>
          <a:lstStyle/>
          <a:p>
            <a:pPr>
              <a:defRPr>
                <a:solidFill>
                  <a:srgbClr val="000000"/>
                </a:solidFill>
              </a:defRPr>
            </a:pPr>
            <a:endParaRPr/>
          </a:p>
        </p:txBody>
      </p:sp>
      <p:sp>
        <p:nvSpPr>
          <p:cNvPr id="73" name="Google Shape;40;p3"/>
          <p:cNvSpPr/>
          <p:nvPr/>
        </p:nvSpPr>
        <p:spPr>
          <a:xfrm>
            <a:off x="5430349" y="228599"/>
            <a:ext cx="1388101" cy="1388102"/>
          </a:xfrm>
          <a:prstGeom prst="ellipse">
            <a:avLst/>
          </a:prstGeom>
          <a:solidFill>
            <a:schemeClr val="accent2">
              <a:alpha val="79620"/>
            </a:schemeClr>
          </a:solidFill>
          <a:ln w="12700">
            <a:miter lim="400000"/>
          </a:ln>
        </p:spPr>
        <p:txBody>
          <a:bodyPr lIns="45719" rIns="45719" anchor="ctr"/>
          <a:lstStyle/>
          <a:p>
            <a:pPr>
              <a:defRPr>
                <a:solidFill>
                  <a:srgbClr val="000000"/>
                </a:solidFill>
              </a:defRPr>
            </a:pPr>
            <a:endParaRPr/>
          </a:p>
        </p:txBody>
      </p:sp>
      <p:sp>
        <p:nvSpPr>
          <p:cNvPr id="74" name="Google Shape;41;p3"/>
          <p:cNvSpPr/>
          <p:nvPr/>
        </p:nvSpPr>
        <p:spPr>
          <a:xfrm>
            <a:off x="5908249" y="4660824"/>
            <a:ext cx="605401" cy="605401"/>
          </a:xfrm>
          <a:prstGeom prst="ellipse">
            <a:avLst/>
          </a:prstGeom>
          <a:solidFill>
            <a:schemeClr val="accent3"/>
          </a:solidFill>
          <a:ln w="12700">
            <a:miter lim="400000"/>
          </a:ln>
        </p:spPr>
        <p:txBody>
          <a:bodyPr lIns="45719" rIns="45719" anchor="ctr"/>
          <a:lstStyle/>
          <a:p>
            <a:pPr>
              <a:defRPr>
                <a:solidFill>
                  <a:srgbClr val="000000"/>
                </a:solidFill>
              </a:defRPr>
            </a:pPr>
            <a:endParaRPr/>
          </a:p>
        </p:txBody>
      </p:sp>
      <p:sp>
        <p:nvSpPr>
          <p:cNvPr id="75" name="Google Shape;42;p3"/>
          <p:cNvSpPr/>
          <p:nvPr/>
        </p:nvSpPr>
        <p:spPr>
          <a:xfrm>
            <a:off x="2706649" y="3872629"/>
            <a:ext cx="1097701" cy="1097701"/>
          </a:xfrm>
          <a:prstGeom prst="ellipse">
            <a:avLst/>
          </a:prstGeom>
          <a:solidFill>
            <a:srgbClr val="FC4540">
              <a:alpha val="78850"/>
            </a:srgbClr>
          </a:solidFill>
          <a:ln w="12700">
            <a:miter lim="400000"/>
          </a:ln>
        </p:spPr>
        <p:txBody>
          <a:bodyPr lIns="45719" rIns="45719" anchor="ctr"/>
          <a:lstStyle/>
          <a:p>
            <a:pPr>
              <a:defRPr>
                <a:solidFill>
                  <a:srgbClr val="000000"/>
                </a:solidFill>
              </a:defRPr>
            </a:pPr>
            <a:endParaRPr/>
          </a:p>
        </p:txBody>
      </p:sp>
      <p:sp>
        <p:nvSpPr>
          <p:cNvPr id="76" name="Google Shape;43;p3"/>
          <p:cNvSpPr/>
          <p:nvPr/>
        </p:nvSpPr>
        <p:spPr>
          <a:xfrm>
            <a:off x="2081694" y="771270"/>
            <a:ext cx="774601" cy="774601"/>
          </a:xfrm>
          <a:prstGeom prst="ellipse">
            <a:avLst/>
          </a:prstGeom>
          <a:solidFill>
            <a:schemeClr val="accent2"/>
          </a:solidFill>
          <a:ln w="12700">
            <a:miter lim="400000"/>
          </a:ln>
        </p:spPr>
        <p:txBody>
          <a:bodyPr lIns="45719" rIns="45719" anchor="ctr"/>
          <a:lstStyle/>
          <a:p>
            <a:pPr>
              <a:defRPr>
                <a:solidFill>
                  <a:srgbClr val="000000"/>
                </a:solidFill>
              </a:defRPr>
            </a:pPr>
            <a:endParaRPr/>
          </a:p>
        </p:txBody>
      </p:sp>
      <p:sp>
        <p:nvSpPr>
          <p:cNvPr id="77" name="Google Shape;44;p3"/>
          <p:cNvSpPr/>
          <p:nvPr/>
        </p:nvSpPr>
        <p:spPr>
          <a:xfrm>
            <a:off x="6513651" y="1616689"/>
            <a:ext cx="413401" cy="413401"/>
          </a:xfrm>
          <a:prstGeom prst="ellipse">
            <a:avLst/>
          </a:prstGeom>
          <a:solidFill>
            <a:schemeClr val="accent5"/>
          </a:solidFill>
          <a:ln w="12700">
            <a:miter lim="400000"/>
          </a:ln>
        </p:spPr>
        <p:txBody>
          <a:bodyPr lIns="45719" rIns="45719" anchor="ctr"/>
          <a:lstStyle/>
          <a:p>
            <a:pPr>
              <a:defRPr>
                <a:solidFill>
                  <a:srgbClr val="000000"/>
                </a:solidFill>
              </a:defRPr>
            </a:pPr>
            <a:endParaRPr/>
          </a:p>
        </p:txBody>
      </p:sp>
      <p:sp>
        <p:nvSpPr>
          <p:cNvPr id="78" name="Google Shape;45;p3"/>
          <p:cNvSpPr/>
          <p:nvPr/>
        </p:nvSpPr>
        <p:spPr>
          <a:xfrm>
            <a:off x="2420476" y="3612043"/>
            <a:ext cx="336901" cy="336901"/>
          </a:xfrm>
          <a:prstGeom prst="ellipse">
            <a:avLst/>
          </a:prstGeom>
          <a:solidFill>
            <a:schemeClr val="accent3"/>
          </a:solidFill>
          <a:ln w="12700">
            <a:miter lim="400000"/>
          </a:ln>
        </p:spPr>
        <p:txBody>
          <a:bodyPr lIns="45719" rIns="45719" anchor="ctr"/>
          <a:lstStyle/>
          <a:p>
            <a:pPr>
              <a:defRPr>
                <a:solidFill>
                  <a:srgbClr val="000000"/>
                </a:solidFill>
              </a:defRPr>
            </a:pPr>
            <a:endParaRPr/>
          </a:p>
        </p:txBody>
      </p:sp>
      <p:sp>
        <p:nvSpPr>
          <p:cNvPr id="79" name="Google Shape;46;p3"/>
          <p:cNvSpPr/>
          <p:nvPr/>
        </p:nvSpPr>
        <p:spPr>
          <a:xfrm>
            <a:off x="2362484" y="1670132"/>
            <a:ext cx="213001" cy="213001"/>
          </a:xfrm>
          <a:prstGeom prst="ellipse">
            <a:avLst/>
          </a:prstGeom>
          <a:solidFill>
            <a:srgbClr val="FFFFFF"/>
          </a:solidFill>
          <a:ln w="12700">
            <a:miter lim="400000"/>
          </a:ln>
        </p:spPr>
        <p:txBody>
          <a:bodyPr lIns="45719" rIns="45719" anchor="ctr"/>
          <a:lstStyle/>
          <a:p>
            <a:pPr>
              <a:defRPr>
                <a:solidFill>
                  <a:srgbClr val="000000"/>
                </a:solidFill>
              </a:defRPr>
            </a:pPr>
            <a:endParaRPr/>
          </a:p>
        </p:txBody>
      </p:sp>
      <p:sp>
        <p:nvSpPr>
          <p:cNvPr id="80" name="Google Shape;47;p3"/>
          <p:cNvSpPr/>
          <p:nvPr/>
        </p:nvSpPr>
        <p:spPr>
          <a:xfrm>
            <a:off x="6818461" y="1338692"/>
            <a:ext cx="93901" cy="93901"/>
          </a:xfrm>
          <a:prstGeom prst="ellipse">
            <a:avLst/>
          </a:prstGeom>
          <a:solidFill>
            <a:srgbClr val="FFFFFF"/>
          </a:solidFill>
          <a:ln w="12700">
            <a:miter lim="400000"/>
          </a:ln>
        </p:spPr>
        <p:txBody>
          <a:bodyPr lIns="45719" rIns="45719" anchor="ctr"/>
          <a:lstStyle/>
          <a:p>
            <a:pPr>
              <a:defRPr>
                <a:solidFill>
                  <a:srgbClr val="000000"/>
                </a:solidFill>
              </a:defRPr>
            </a:pPr>
            <a:endParaRPr/>
          </a:p>
        </p:txBody>
      </p:sp>
      <p:sp>
        <p:nvSpPr>
          <p:cNvPr id="81" name="Google Shape;48;p3"/>
          <p:cNvSpPr/>
          <p:nvPr/>
        </p:nvSpPr>
        <p:spPr>
          <a:xfrm>
            <a:off x="6163988" y="4374524"/>
            <a:ext cx="93901" cy="93901"/>
          </a:xfrm>
          <a:prstGeom prst="ellipse">
            <a:avLst/>
          </a:prstGeom>
          <a:solidFill>
            <a:schemeClr val="accent2"/>
          </a:solidFill>
          <a:ln w="12700">
            <a:miter lim="400000"/>
          </a:ln>
        </p:spPr>
        <p:txBody>
          <a:bodyPr lIns="45719" rIns="45719" anchor="ctr"/>
          <a:lstStyle/>
          <a:p>
            <a:pPr>
              <a:defRPr>
                <a:solidFill>
                  <a:srgbClr val="000000"/>
                </a:solidFill>
              </a:defRPr>
            </a:pPr>
            <a:endParaRPr/>
          </a:p>
        </p:txBody>
      </p:sp>
      <p:sp>
        <p:nvSpPr>
          <p:cNvPr id="82" name="Google Shape;49;p3"/>
          <p:cNvSpPr/>
          <p:nvPr/>
        </p:nvSpPr>
        <p:spPr>
          <a:xfrm>
            <a:off x="2300631" y="990211"/>
            <a:ext cx="336726" cy="336726"/>
          </a:xfrm>
          <a:custGeom>
            <a:avLst/>
            <a:gdLst/>
            <a:ahLst/>
            <a:cxnLst>
              <a:cxn ang="0">
                <a:pos x="wd2" y="hd2"/>
              </a:cxn>
              <a:cxn ang="5400000">
                <a:pos x="wd2" y="hd2"/>
              </a:cxn>
              <a:cxn ang="10800000">
                <a:pos x="wd2" y="hd2"/>
              </a:cxn>
              <a:cxn ang="16200000">
                <a:pos x="wd2" y="hd2"/>
              </a:cxn>
            </a:cxnLst>
            <a:rect l="0" t="0" r="r" b="b"/>
            <a:pathLst>
              <a:path w="21600" h="21600" extrusionOk="0">
                <a:moveTo>
                  <a:pt x="18908" y="5416"/>
                </a:moveTo>
                <a:lnTo>
                  <a:pt x="19139" y="5187"/>
                </a:lnTo>
                <a:lnTo>
                  <a:pt x="19402" y="5056"/>
                </a:lnTo>
                <a:lnTo>
                  <a:pt x="19697" y="4956"/>
                </a:lnTo>
                <a:lnTo>
                  <a:pt x="19960" y="4892"/>
                </a:lnTo>
                <a:lnTo>
                  <a:pt x="20255" y="4825"/>
                </a:lnTo>
                <a:lnTo>
                  <a:pt x="20550" y="4695"/>
                </a:lnTo>
                <a:lnTo>
                  <a:pt x="20813" y="4530"/>
                </a:lnTo>
                <a:lnTo>
                  <a:pt x="21108" y="4300"/>
                </a:lnTo>
                <a:lnTo>
                  <a:pt x="21339" y="4038"/>
                </a:lnTo>
                <a:lnTo>
                  <a:pt x="21469" y="3742"/>
                </a:lnTo>
                <a:lnTo>
                  <a:pt x="21568" y="3414"/>
                </a:lnTo>
                <a:lnTo>
                  <a:pt x="21600" y="3053"/>
                </a:lnTo>
                <a:lnTo>
                  <a:pt x="21568" y="2758"/>
                </a:lnTo>
                <a:lnTo>
                  <a:pt x="21535" y="2461"/>
                </a:lnTo>
                <a:lnTo>
                  <a:pt x="21437" y="2200"/>
                </a:lnTo>
                <a:lnTo>
                  <a:pt x="21305" y="1903"/>
                </a:lnTo>
                <a:lnTo>
                  <a:pt x="21174" y="1674"/>
                </a:lnTo>
                <a:lnTo>
                  <a:pt x="21010" y="1411"/>
                </a:lnTo>
                <a:lnTo>
                  <a:pt x="20845" y="1182"/>
                </a:lnTo>
                <a:lnTo>
                  <a:pt x="20648" y="952"/>
                </a:lnTo>
                <a:lnTo>
                  <a:pt x="20419" y="755"/>
                </a:lnTo>
                <a:lnTo>
                  <a:pt x="20189" y="590"/>
                </a:lnTo>
                <a:lnTo>
                  <a:pt x="19926" y="426"/>
                </a:lnTo>
                <a:lnTo>
                  <a:pt x="19664" y="263"/>
                </a:lnTo>
                <a:lnTo>
                  <a:pt x="19402" y="164"/>
                </a:lnTo>
                <a:lnTo>
                  <a:pt x="19105" y="66"/>
                </a:lnTo>
                <a:lnTo>
                  <a:pt x="18844" y="32"/>
                </a:lnTo>
                <a:lnTo>
                  <a:pt x="18547" y="0"/>
                </a:lnTo>
                <a:lnTo>
                  <a:pt x="18187" y="32"/>
                </a:lnTo>
                <a:lnTo>
                  <a:pt x="17858" y="131"/>
                </a:lnTo>
                <a:lnTo>
                  <a:pt x="17563" y="263"/>
                </a:lnTo>
                <a:lnTo>
                  <a:pt x="17300" y="492"/>
                </a:lnTo>
                <a:lnTo>
                  <a:pt x="17070" y="755"/>
                </a:lnTo>
                <a:lnTo>
                  <a:pt x="16907" y="1050"/>
                </a:lnTo>
                <a:lnTo>
                  <a:pt x="16808" y="1313"/>
                </a:lnTo>
                <a:lnTo>
                  <a:pt x="16742" y="1608"/>
                </a:lnTo>
                <a:lnTo>
                  <a:pt x="16644" y="1903"/>
                </a:lnTo>
                <a:lnTo>
                  <a:pt x="16545" y="2166"/>
                </a:lnTo>
                <a:lnTo>
                  <a:pt x="16413" y="2461"/>
                </a:lnTo>
                <a:lnTo>
                  <a:pt x="16184" y="2692"/>
                </a:lnTo>
                <a:lnTo>
                  <a:pt x="15823" y="3053"/>
                </a:lnTo>
                <a:lnTo>
                  <a:pt x="15494" y="3282"/>
                </a:lnTo>
                <a:lnTo>
                  <a:pt x="15199" y="3414"/>
                </a:lnTo>
                <a:lnTo>
                  <a:pt x="14936" y="3479"/>
                </a:lnTo>
                <a:lnTo>
                  <a:pt x="14675" y="3479"/>
                </a:lnTo>
                <a:lnTo>
                  <a:pt x="14444" y="3414"/>
                </a:lnTo>
                <a:lnTo>
                  <a:pt x="14215" y="3250"/>
                </a:lnTo>
                <a:lnTo>
                  <a:pt x="13984" y="3085"/>
                </a:lnTo>
                <a:lnTo>
                  <a:pt x="13755" y="2822"/>
                </a:lnTo>
                <a:lnTo>
                  <a:pt x="13525" y="2561"/>
                </a:lnTo>
                <a:lnTo>
                  <a:pt x="13033" y="1903"/>
                </a:lnTo>
                <a:lnTo>
                  <a:pt x="12441" y="1182"/>
                </a:lnTo>
                <a:lnTo>
                  <a:pt x="12114" y="787"/>
                </a:lnTo>
                <a:lnTo>
                  <a:pt x="11752" y="394"/>
                </a:lnTo>
                <a:lnTo>
                  <a:pt x="11555" y="229"/>
                </a:lnTo>
                <a:lnTo>
                  <a:pt x="11293" y="98"/>
                </a:lnTo>
                <a:lnTo>
                  <a:pt x="11064" y="32"/>
                </a:lnTo>
                <a:lnTo>
                  <a:pt x="10801" y="0"/>
                </a:lnTo>
                <a:lnTo>
                  <a:pt x="10669" y="32"/>
                </a:lnTo>
                <a:lnTo>
                  <a:pt x="10472" y="131"/>
                </a:lnTo>
                <a:lnTo>
                  <a:pt x="9848" y="492"/>
                </a:lnTo>
                <a:lnTo>
                  <a:pt x="9486" y="722"/>
                </a:lnTo>
                <a:lnTo>
                  <a:pt x="9093" y="1018"/>
                </a:lnTo>
                <a:lnTo>
                  <a:pt x="8667" y="1313"/>
                </a:lnTo>
                <a:lnTo>
                  <a:pt x="8272" y="1674"/>
                </a:lnTo>
                <a:lnTo>
                  <a:pt x="7911" y="2035"/>
                </a:lnTo>
                <a:lnTo>
                  <a:pt x="7583" y="2429"/>
                </a:lnTo>
                <a:lnTo>
                  <a:pt x="7320" y="2822"/>
                </a:lnTo>
                <a:lnTo>
                  <a:pt x="7222" y="3021"/>
                </a:lnTo>
                <a:lnTo>
                  <a:pt x="7156" y="3250"/>
                </a:lnTo>
                <a:lnTo>
                  <a:pt x="7091" y="3447"/>
                </a:lnTo>
                <a:lnTo>
                  <a:pt x="7058" y="3643"/>
                </a:lnTo>
                <a:lnTo>
                  <a:pt x="7058" y="3840"/>
                </a:lnTo>
                <a:lnTo>
                  <a:pt x="7091" y="4071"/>
                </a:lnTo>
                <a:lnTo>
                  <a:pt x="7156" y="4267"/>
                </a:lnTo>
                <a:lnTo>
                  <a:pt x="7254" y="4464"/>
                </a:lnTo>
                <a:lnTo>
                  <a:pt x="7386" y="4661"/>
                </a:lnTo>
                <a:lnTo>
                  <a:pt x="7551" y="4858"/>
                </a:lnTo>
                <a:lnTo>
                  <a:pt x="7812" y="5056"/>
                </a:lnTo>
                <a:lnTo>
                  <a:pt x="8338" y="5317"/>
                </a:lnTo>
                <a:lnTo>
                  <a:pt x="8928" y="5450"/>
                </a:lnTo>
                <a:lnTo>
                  <a:pt x="9225" y="5580"/>
                </a:lnTo>
                <a:lnTo>
                  <a:pt x="9486" y="5712"/>
                </a:lnTo>
                <a:lnTo>
                  <a:pt x="9749" y="5942"/>
                </a:lnTo>
                <a:lnTo>
                  <a:pt x="9980" y="6204"/>
                </a:lnTo>
                <a:lnTo>
                  <a:pt x="10111" y="6500"/>
                </a:lnTo>
                <a:lnTo>
                  <a:pt x="10209" y="6828"/>
                </a:lnTo>
                <a:lnTo>
                  <a:pt x="10243" y="7222"/>
                </a:lnTo>
                <a:lnTo>
                  <a:pt x="10209" y="7485"/>
                </a:lnTo>
                <a:lnTo>
                  <a:pt x="10177" y="7780"/>
                </a:lnTo>
                <a:lnTo>
                  <a:pt x="9980" y="8306"/>
                </a:lnTo>
                <a:lnTo>
                  <a:pt x="9848" y="8567"/>
                </a:lnTo>
                <a:lnTo>
                  <a:pt x="9685" y="8830"/>
                </a:lnTo>
                <a:lnTo>
                  <a:pt x="9486" y="9061"/>
                </a:lnTo>
                <a:lnTo>
                  <a:pt x="9290" y="9290"/>
                </a:lnTo>
                <a:lnTo>
                  <a:pt x="9061" y="9486"/>
                </a:lnTo>
                <a:lnTo>
                  <a:pt x="8830" y="9685"/>
                </a:lnTo>
                <a:lnTo>
                  <a:pt x="8601" y="9815"/>
                </a:lnTo>
                <a:lnTo>
                  <a:pt x="8338" y="9980"/>
                </a:lnTo>
                <a:lnTo>
                  <a:pt x="8075" y="10078"/>
                </a:lnTo>
                <a:lnTo>
                  <a:pt x="7780" y="10177"/>
                </a:lnTo>
                <a:lnTo>
                  <a:pt x="7485" y="10209"/>
                </a:lnTo>
                <a:lnTo>
                  <a:pt x="7222" y="10243"/>
                </a:lnTo>
                <a:lnTo>
                  <a:pt x="6861" y="10209"/>
                </a:lnTo>
                <a:lnTo>
                  <a:pt x="6533" y="10111"/>
                </a:lnTo>
                <a:lnTo>
                  <a:pt x="6204" y="9980"/>
                </a:lnTo>
                <a:lnTo>
                  <a:pt x="5942" y="9749"/>
                </a:lnTo>
                <a:lnTo>
                  <a:pt x="5712" y="9486"/>
                </a:lnTo>
                <a:lnTo>
                  <a:pt x="5548" y="9191"/>
                </a:lnTo>
                <a:lnTo>
                  <a:pt x="5351" y="8601"/>
                </a:lnTo>
                <a:lnTo>
                  <a:pt x="5285" y="8338"/>
                </a:lnTo>
                <a:lnTo>
                  <a:pt x="5187" y="8075"/>
                </a:lnTo>
                <a:lnTo>
                  <a:pt x="5056" y="7812"/>
                </a:lnTo>
                <a:lnTo>
                  <a:pt x="4858" y="7550"/>
                </a:lnTo>
                <a:lnTo>
                  <a:pt x="4661" y="7386"/>
                </a:lnTo>
                <a:lnTo>
                  <a:pt x="4464" y="7254"/>
                </a:lnTo>
                <a:lnTo>
                  <a:pt x="4267" y="7156"/>
                </a:lnTo>
                <a:lnTo>
                  <a:pt x="4071" y="7091"/>
                </a:lnTo>
                <a:lnTo>
                  <a:pt x="3840" y="7058"/>
                </a:lnTo>
                <a:lnTo>
                  <a:pt x="3643" y="7058"/>
                </a:lnTo>
                <a:lnTo>
                  <a:pt x="3447" y="7091"/>
                </a:lnTo>
                <a:lnTo>
                  <a:pt x="3250" y="7156"/>
                </a:lnTo>
                <a:lnTo>
                  <a:pt x="3021" y="7222"/>
                </a:lnTo>
                <a:lnTo>
                  <a:pt x="2822" y="7320"/>
                </a:lnTo>
                <a:lnTo>
                  <a:pt x="2429" y="7583"/>
                </a:lnTo>
                <a:lnTo>
                  <a:pt x="2035" y="7911"/>
                </a:lnTo>
                <a:lnTo>
                  <a:pt x="1674" y="8272"/>
                </a:lnTo>
                <a:lnTo>
                  <a:pt x="1313" y="8667"/>
                </a:lnTo>
                <a:lnTo>
                  <a:pt x="1018" y="9093"/>
                </a:lnTo>
                <a:lnTo>
                  <a:pt x="722" y="9486"/>
                </a:lnTo>
                <a:lnTo>
                  <a:pt x="492" y="9848"/>
                </a:lnTo>
                <a:lnTo>
                  <a:pt x="131" y="10472"/>
                </a:lnTo>
                <a:lnTo>
                  <a:pt x="32" y="10669"/>
                </a:lnTo>
                <a:lnTo>
                  <a:pt x="0" y="10801"/>
                </a:lnTo>
                <a:lnTo>
                  <a:pt x="32" y="11062"/>
                </a:lnTo>
                <a:lnTo>
                  <a:pt x="98" y="11293"/>
                </a:lnTo>
                <a:lnTo>
                  <a:pt x="229" y="11555"/>
                </a:lnTo>
                <a:lnTo>
                  <a:pt x="394" y="11752"/>
                </a:lnTo>
                <a:lnTo>
                  <a:pt x="787" y="12114"/>
                </a:lnTo>
                <a:lnTo>
                  <a:pt x="1182" y="12441"/>
                </a:lnTo>
                <a:lnTo>
                  <a:pt x="1903" y="13033"/>
                </a:lnTo>
                <a:lnTo>
                  <a:pt x="2561" y="13525"/>
                </a:lnTo>
                <a:lnTo>
                  <a:pt x="2822" y="13755"/>
                </a:lnTo>
                <a:lnTo>
                  <a:pt x="3085" y="13984"/>
                </a:lnTo>
                <a:lnTo>
                  <a:pt x="3250" y="14215"/>
                </a:lnTo>
                <a:lnTo>
                  <a:pt x="3414" y="14444"/>
                </a:lnTo>
                <a:lnTo>
                  <a:pt x="3480" y="14675"/>
                </a:lnTo>
                <a:lnTo>
                  <a:pt x="3480" y="14936"/>
                </a:lnTo>
                <a:lnTo>
                  <a:pt x="3414" y="15199"/>
                </a:lnTo>
                <a:lnTo>
                  <a:pt x="3282" y="15494"/>
                </a:lnTo>
                <a:lnTo>
                  <a:pt x="3053" y="15823"/>
                </a:lnTo>
                <a:lnTo>
                  <a:pt x="2463" y="16413"/>
                </a:lnTo>
                <a:lnTo>
                  <a:pt x="2200" y="16545"/>
                </a:lnTo>
                <a:lnTo>
                  <a:pt x="1903" y="16644"/>
                </a:lnTo>
                <a:lnTo>
                  <a:pt x="1642" y="16710"/>
                </a:lnTo>
                <a:lnTo>
                  <a:pt x="1345" y="16775"/>
                </a:lnTo>
                <a:lnTo>
                  <a:pt x="1050" y="16907"/>
                </a:lnTo>
                <a:lnTo>
                  <a:pt x="787" y="17070"/>
                </a:lnTo>
                <a:lnTo>
                  <a:pt x="492" y="17300"/>
                </a:lnTo>
                <a:lnTo>
                  <a:pt x="263" y="17563"/>
                </a:lnTo>
                <a:lnTo>
                  <a:pt x="131" y="17858"/>
                </a:lnTo>
                <a:lnTo>
                  <a:pt x="32" y="18186"/>
                </a:lnTo>
                <a:lnTo>
                  <a:pt x="0" y="18547"/>
                </a:lnTo>
                <a:lnTo>
                  <a:pt x="32" y="18844"/>
                </a:lnTo>
                <a:lnTo>
                  <a:pt x="66" y="19139"/>
                </a:lnTo>
                <a:lnTo>
                  <a:pt x="164" y="19402"/>
                </a:lnTo>
                <a:lnTo>
                  <a:pt x="295" y="19697"/>
                </a:lnTo>
                <a:lnTo>
                  <a:pt x="427" y="19926"/>
                </a:lnTo>
                <a:lnTo>
                  <a:pt x="590" y="20189"/>
                </a:lnTo>
                <a:lnTo>
                  <a:pt x="755" y="20419"/>
                </a:lnTo>
                <a:lnTo>
                  <a:pt x="952" y="20648"/>
                </a:lnTo>
                <a:lnTo>
                  <a:pt x="1182" y="20845"/>
                </a:lnTo>
                <a:lnTo>
                  <a:pt x="1411" y="21010"/>
                </a:lnTo>
                <a:lnTo>
                  <a:pt x="1937" y="21339"/>
                </a:lnTo>
                <a:lnTo>
                  <a:pt x="2200" y="21437"/>
                </a:lnTo>
                <a:lnTo>
                  <a:pt x="2495" y="21535"/>
                </a:lnTo>
                <a:lnTo>
                  <a:pt x="2758" y="21568"/>
                </a:lnTo>
                <a:lnTo>
                  <a:pt x="3053" y="21600"/>
                </a:lnTo>
                <a:lnTo>
                  <a:pt x="3414" y="21568"/>
                </a:lnTo>
                <a:lnTo>
                  <a:pt x="3742" y="21469"/>
                </a:lnTo>
                <a:lnTo>
                  <a:pt x="4038" y="21339"/>
                </a:lnTo>
                <a:lnTo>
                  <a:pt x="4300" y="21108"/>
                </a:lnTo>
                <a:lnTo>
                  <a:pt x="4530" y="20845"/>
                </a:lnTo>
                <a:lnTo>
                  <a:pt x="4695" y="20550"/>
                </a:lnTo>
                <a:lnTo>
                  <a:pt x="4793" y="20287"/>
                </a:lnTo>
                <a:lnTo>
                  <a:pt x="4858" y="19992"/>
                </a:lnTo>
                <a:lnTo>
                  <a:pt x="4958" y="19697"/>
                </a:lnTo>
                <a:lnTo>
                  <a:pt x="5056" y="19434"/>
                </a:lnTo>
                <a:lnTo>
                  <a:pt x="5187" y="19139"/>
                </a:lnTo>
                <a:lnTo>
                  <a:pt x="5416" y="18908"/>
                </a:lnTo>
                <a:lnTo>
                  <a:pt x="5777" y="18581"/>
                </a:lnTo>
                <a:lnTo>
                  <a:pt x="6106" y="18318"/>
                </a:lnTo>
                <a:lnTo>
                  <a:pt x="6401" y="18186"/>
                </a:lnTo>
                <a:lnTo>
                  <a:pt x="6664" y="18121"/>
                </a:lnTo>
                <a:lnTo>
                  <a:pt x="6927" y="18121"/>
                </a:lnTo>
                <a:lnTo>
                  <a:pt x="7156" y="18186"/>
                </a:lnTo>
                <a:lnTo>
                  <a:pt x="7386" y="18350"/>
                </a:lnTo>
                <a:lnTo>
                  <a:pt x="7616" y="18515"/>
                </a:lnTo>
                <a:lnTo>
                  <a:pt x="7846" y="18778"/>
                </a:lnTo>
                <a:lnTo>
                  <a:pt x="8075" y="19040"/>
                </a:lnTo>
                <a:lnTo>
                  <a:pt x="8569" y="19697"/>
                </a:lnTo>
                <a:lnTo>
                  <a:pt x="9159" y="20419"/>
                </a:lnTo>
                <a:lnTo>
                  <a:pt x="9486" y="20813"/>
                </a:lnTo>
                <a:lnTo>
                  <a:pt x="9848" y="21206"/>
                </a:lnTo>
                <a:lnTo>
                  <a:pt x="10046" y="21371"/>
                </a:lnTo>
                <a:lnTo>
                  <a:pt x="10307" y="21502"/>
                </a:lnTo>
                <a:lnTo>
                  <a:pt x="10538" y="21568"/>
                </a:lnTo>
                <a:lnTo>
                  <a:pt x="10801" y="21600"/>
                </a:lnTo>
                <a:lnTo>
                  <a:pt x="10931" y="21568"/>
                </a:lnTo>
                <a:lnTo>
                  <a:pt x="11128" y="21469"/>
                </a:lnTo>
                <a:lnTo>
                  <a:pt x="11752" y="21108"/>
                </a:lnTo>
                <a:lnTo>
                  <a:pt x="12114" y="20879"/>
                </a:lnTo>
                <a:lnTo>
                  <a:pt x="12507" y="20582"/>
                </a:lnTo>
                <a:lnTo>
                  <a:pt x="12934" y="20287"/>
                </a:lnTo>
                <a:lnTo>
                  <a:pt x="13328" y="19926"/>
                </a:lnTo>
                <a:lnTo>
                  <a:pt x="13689" y="19565"/>
                </a:lnTo>
                <a:lnTo>
                  <a:pt x="14017" y="19171"/>
                </a:lnTo>
                <a:lnTo>
                  <a:pt x="14280" y="18778"/>
                </a:lnTo>
                <a:lnTo>
                  <a:pt x="14378" y="18581"/>
                </a:lnTo>
                <a:lnTo>
                  <a:pt x="14444" y="18350"/>
                </a:lnTo>
                <a:lnTo>
                  <a:pt x="14510" y="18153"/>
                </a:lnTo>
                <a:lnTo>
                  <a:pt x="14542" y="17957"/>
                </a:lnTo>
                <a:lnTo>
                  <a:pt x="14542" y="17760"/>
                </a:lnTo>
                <a:lnTo>
                  <a:pt x="14510" y="17529"/>
                </a:lnTo>
                <a:lnTo>
                  <a:pt x="14444" y="17333"/>
                </a:lnTo>
                <a:lnTo>
                  <a:pt x="14346" y="17136"/>
                </a:lnTo>
                <a:lnTo>
                  <a:pt x="14215" y="16939"/>
                </a:lnTo>
                <a:lnTo>
                  <a:pt x="14050" y="16742"/>
                </a:lnTo>
                <a:lnTo>
                  <a:pt x="13788" y="16545"/>
                </a:lnTo>
                <a:lnTo>
                  <a:pt x="13525" y="16413"/>
                </a:lnTo>
                <a:lnTo>
                  <a:pt x="13262" y="16315"/>
                </a:lnTo>
                <a:lnTo>
                  <a:pt x="12967" y="16217"/>
                </a:lnTo>
                <a:lnTo>
                  <a:pt x="12672" y="16150"/>
                </a:lnTo>
                <a:lnTo>
                  <a:pt x="12376" y="16020"/>
                </a:lnTo>
                <a:lnTo>
                  <a:pt x="12114" y="15889"/>
                </a:lnTo>
                <a:lnTo>
                  <a:pt x="11851" y="15658"/>
                </a:lnTo>
                <a:lnTo>
                  <a:pt x="11622" y="15396"/>
                </a:lnTo>
                <a:lnTo>
                  <a:pt x="11489" y="15100"/>
                </a:lnTo>
                <a:lnTo>
                  <a:pt x="11391" y="14773"/>
                </a:lnTo>
                <a:lnTo>
                  <a:pt x="11359" y="14378"/>
                </a:lnTo>
                <a:lnTo>
                  <a:pt x="11391" y="14115"/>
                </a:lnTo>
                <a:lnTo>
                  <a:pt x="11423" y="13820"/>
                </a:lnTo>
                <a:lnTo>
                  <a:pt x="11522" y="13557"/>
                </a:lnTo>
                <a:lnTo>
                  <a:pt x="11622" y="13296"/>
                </a:lnTo>
                <a:lnTo>
                  <a:pt x="11752" y="13033"/>
                </a:lnTo>
                <a:lnTo>
                  <a:pt x="11917" y="12770"/>
                </a:lnTo>
                <a:lnTo>
                  <a:pt x="12114" y="12539"/>
                </a:lnTo>
                <a:lnTo>
                  <a:pt x="12310" y="12310"/>
                </a:lnTo>
                <a:lnTo>
                  <a:pt x="12539" y="12114"/>
                </a:lnTo>
                <a:lnTo>
                  <a:pt x="12770" y="11949"/>
                </a:lnTo>
                <a:lnTo>
                  <a:pt x="12999" y="11785"/>
                </a:lnTo>
                <a:lnTo>
                  <a:pt x="13262" y="11620"/>
                </a:lnTo>
                <a:lnTo>
                  <a:pt x="13525" y="11522"/>
                </a:lnTo>
                <a:lnTo>
                  <a:pt x="13820" y="11423"/>
                </a:lnTo>
                <a:lnTo>
                  <a:pt x="14116" y="11391"/>
                </a:lnTo>
                <a:lnTo>
                  <a:pt x="14378" y="11359"/>
                </a:lnTo>
                <a:lnTo>
                  <a:pt x="14739" y="11391"/>
                </a:lnTo>
                <a:lnTo>
                  <a:pt x="15068" y="11489"/>
                </a:lnTo>
                <a:lnTo>
                  <a:pt x="15396" y="11620"/>
                </a:lnTo>
                <a:lnTo>
                  <a:pt x="15658" y="11851"/>
                </a:lnTo>
                <a:lnTo>
                  <a:pt x="15889" y="12114"/>
                </a:lnTo>
                <a:lnTo>
                  <a:pt x="16052" y="12409"/>
                </a:lnTo>
                <a:lnTo>
                  <a:pt x="16152" y="12704"/>
                </a:lnTo>
                <a:lnTo>
                  <a:pt x="16250" y="12999"/>
                </a:lnTo>
                <a:lnTo>
                  <a:pt x="16315" y="13262"/>
                </a:lnTo>
                <a:lnTo>
                  <a:pt x="16413" y="13525"/>
                </a:lnTo>
                <a:lnTo>
                  <a:pt x="16545" y="13788"/>
                </a:lnTo>
                <a:lnTo>
                  <a:pt x="16742" y="14050"/>
                </a:lnTo>
                <a:lnTo>
                  <a:pt x="16939" y="14215"/>
                </a:lnTo>
                <a:lnTo>
                  <a:pt x="17136" y="14346"/>
                </a:lnTo>
                <a:lnTo>
                  <a:pt x="17333" y="14444"/>
                </a:lnTo>
                <a:lnTo>
                  <a:pt x="17529" y="14510"/>
                </a:lnTo>
                <a:lnTo>
                  <a:pt x="17760" y="14542"/>
                </a:lnTo>
                <a:lnTo>
                  <a:pt x="17957" y="14542"/>
                </a:lnTo>
                <a:lnTo>
                  <a:pt x="18153" y="14510"/>
                </a:lnTo>
                <a:lnTo>
                  <a:pt x="18350" y="14444"/>
                </a:lnTo>
                <a:lnTo>
                  <a:pt x="18581" y="14378"/>
                </a:lnTo>
                <a:lnTo>
                  <a:pt x="18778" y="14280"/>
                </a:lnTo>
                <a:lnTo>
                  <a:pt x="19171" y="14017"/>
                </a:lnTo>
                <a:lnTo>
                  <a:pt x="19565" y="13689"/>
                </a:lnTo>
                <a:lnTo>
                  <a:pt x="19926" y="13328"/>
                </a:lnTo>
                <a:lnTo>
                  <a:pt x="20287" y="12934"/>
                </a:lnTo>
                <a:lnTo>
                  <a:pt x="20582" y="12507"/>
                </a:lnTo>
                <a:lnTo>
                  <a:pt x="20879" y="12114"/>
                </a:lnTo>
                <a:lnTo>
                  <a:pt x="21108" y="11752"/>
                </a:lnTo>
                <a:lnTo>
                  <a:pt x="21469" y="11128"/>
                </a:lnTo>
                <a:lnTo>
                  <a:pt x="21568" y="10931"/>
                </a:lnTo>
                <a:lnTo>
                  <a:pt x="21600" y="10801"/>
                </a:lnTo>
                <a:lnTo>
                  <a:pt x="21568" y="10538"/>
                </a:lnTo>
                <a:lnTo>
                  <a:pt x="21502" y="10307"/>
                </a:lnTo>
                <a:lnTo>
                  <a:pt x="21371" y="10045"/>
                </a:lnTo>
                <a:lnTo>
                  <a:pt x="21206" y="9848"/>
                </a:lnTo>
                <a:lnTo>
                  <a:pt x="20813" y="9486"/>
                </a:lnTo>
                <a:lnTo>
                  <a:pt x="20419" y="9159"/>
                </a:lnTo>
                <a:lnTo>
                  <a:pt x="19697" y="8567"/>
                </a:lnTo>
                <a:lnTo>
                  <a:pt x="19040" y="8075"/>
                </a:lnTo>
                <a:lnTo>
                  <a:pt x="18778" y="7846"/>
                </a:lnTo>
                <a:lnTo>
                  <a:pt x="18515" y="7616"/>
                </a:lnTo>
                <a:lnTo>
                  <a:pt x="18350" y="7386"/>
                </a:lnTo>
                <a:lnTo>
                  <a:pt x="18187" y="7156"/>
                </a:lnTo>
                <a:lnTo>
                  <a:pt x="18121" y="6927"/>
                </a:lnTo>
                <a:lnTo>
                  <a:pt x="18121" y="6664"/>
                </a:lnTo>
                <a:lnTo>
                  <a:pt x="18187" y="6401"/>
                </a:lnTo>
                <a:lnTo>
                  <a:pt x="18318" y="6106"/>
                </a:lnTo>
                <a:lnTo>
                  <a:pt x="18547" y="5777"/>
                </a:lnTo>
                <a:lnTo>
                  <a:pt x="18908" y="5416"/>
                </a:lnTo>
                <a:close/>
              </a:path>
            </a:pathLst>
          </a:custGeom>
          <a:ln w="12175" cap="rnd">
            <a:solidFill>
              <a:schemeClr val="accent1"/>
            </a:solidFill>
          </a:ln>
        </p:spPr>
        <p:txBody>
          <a:bodyPr lIns="45719" rIns="45719" anchor="ctr"/>
          <a:lstStyle/>
          <a:p>
            <a:pPr>
              <a:defRPr>
                <a:solidFill>
                  <a:srgbClr val="000000"/>
                </a:solidFill>
              </a:defRPr>
            </a:pPr>
            <a:endParaRPr/>
          </a:p>
        </p:txBody>
      </p:sp>
      <p:grpSp>
        <p:nvGrpSpPr>
          <p:cNvPr id="85" name="Google Shape;50;p3"/>
          <p:cNvGrpSpPr/>
          <p:nvPr/>
        </p:nvGrpSpPr>
        <p:grpSpPr>
          <a:xfrm>
            <a:off x="3001074" y="4182153"/>
            <a:ext cx="508822" cy="478651"/>
            <a:chOff x="0" y="30"/>
            <a:chExt cx="508820" cy="478649"/>
          </a:xfrm>
        </p:grpSpPr>
        <p:sp>
          <p:nvSpPr>
            <p:cNvPr id="83" name="Google Shape;51;p3"/>
            <p:cNvSpPr/>
            <p:nvPr/>
          </p:nvSpPr>
          <p:spPr>
            <a:xfrm>
              <a:off x="-1" y="181397"/>
              <a:ext cx="121180" cy="27169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lnTo>
                    <a:pt x="0" y="0"/>
                  </a:lnTo>
                  <a:close/>
                  <a:moveTo>
                    <a:pt x="13282" y="5923"/>
                  </a:moveTo>
                  <a:lnTo>
                    <a:pt x="12477" y="5864"/>
                  </a:lnTo>
                  <a:lnTo>
                    <a:pt x="11805" y="5805"/>
                  </a:lnTo>
                  <a:lnTo>
                    <a:pt x="11139" y="5626"/>
                  </a:lnTo>
                  <a:lnTo>
                    <a:pt x="10599" y="5444"/>
                  </a:lnTo>
                  <a:lnTo>
                    <a:pt x="10065" y="5147"/>
                  </a:lnTo>
                  <a:lnTo>
                    <a:pt x="9662" y="4847"/>
                  </a:lnTo>
                  <a:lnTo>
                    <a:pt x="9525" y="4547"/>
                  </a:lnTo>
                  <a:lnTo>
                    <a:pt x="9393" y="4189"/>
                  </a:lnTo>
                  <a:lnTo>
                    <a:pt x="9525" y="3830"/>
                  </a:lnTo>
                  <a:lnTo>
                    <a:pt x="9662" y="3530"/>
                  </a:lnTo>
                  <a:lnTo>
                    <a:pt x="10065" y="3231"/>
                  </a:lnTo>
                  <a:lnTo>
                    <a:pt x="11139" y="2752"/>
                  </a:lnTo>
                  <a:lnTo>
                    <a:pt x="11805" y="2634"/>
                  </a:lnTo>
                  <a:lnTo>
                    <a:pt x="12477" y="2513"/>
                  </a:lnTo>
                  <a:lnTo>
                    <a:pt x="13282" y="2454"/>
                  </a:lnTo>
                  <a:lnTo>
                    <a:pt x="14086" y="2513"/>
                  </a:lnTo>
                  <a:lnTo>
                    <a:pt x="14758" y="2634"/>
                  </a:lnTo>
                  <a:lnTo>
                    <a:pt x="15430" y="2752"/>
                  </a:lnTo>
                  <a:lnTo>
                    <a:pt x="15964" y="2992"/>
                  </a:lnTo>
                  <a:lnTo>
                    <a:pt x="16504" y="3231"/>
                  </a:lnTo>
                  <a:lnTo>
                    <a:pt x="16907" y="3530"/>
                  </a:lnTo>
                  <a:lnTo>
                    <a:pt x="17039" y="3830"/>
                  </a:lnTo>
                  <a:lnTo>
                    <a:pt x="17176" y="4189"/>
                  </a:lnTo>
                  <a:lnTo>
                    <a:pt x="17039" y="4547"/>
                  </a:lnTo>
                  <a:lnTo>
                    <a:pt x="16907" y="4847"/>
                  </a:lnTo>
                  <a:lnTo>
                    <a:pt x="16504" y="5147"/>
                  </a:lnTo>
                  <a:lnTo>
                    <a:pt x="15964" y="5444"/>
                  </a:lnTo>
                  <a:lnTo>
                    <a:pt x="15430" y="5626"/>
                  </a:lnTo>
                  <a:lnTo>
                    <a:pt x="14758" y="5805"/>
                  </a:lnTo>
                  <a:lnTo>
                    <a:pt x="14086" y="5864"/>
                  </a:lnTo>
                  <a:lnTo>
                    <a:pt x="13282" y="5923"/>
                  </a:lnTo>
                  <a:close/>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84" name="Google Shape;52;p3"/>
            <p:cNvSpPr/>
            <p:nvPr/>
          </p:nvSpPr>
          <p:spPr>
            <a:xfrm>
              <a:off x="130233" y="30"/>
              <a:ext cx="378588" cy="478651"/>
            </a:xfrm>
            <a:custGeom>
              <a:avLst/>
              <a:gdLst/>
              <a:ahLst/>
              <a:cxnLst>
                <a:cxn ang="0">
                  <a:pos x="wd2" y="hd2"/>
                </a:cxn>
                <a:cxn ang="5400000">
                  <a:pos x="wd2" y="hd2"/>
                </a:cxn>
                <a:cxn ang="10800000">
                  <a:pos x="wd2" y="hd2"/>
                </a:cxn>
                <a:cxn ang="16200000">
                  <a:pos x="wd2" y="hd2"/>
                </a:cxn>
              </a:cxnLst>
              <a:rect l="0" t="0" r="r" b="b"/>
              <a:pathLst>
                <a:path w="21600" h="21600" extrusionOk="0">
                  <a:moveTo>
                    <a:pt x="0" y="18680"/>
                  </a:moveTo>
                  <a:lnTo>
                    <a:pt x="2663" y="18680"/>
                  </a:lnTo>
                  <a:lnTo>
                    <a:pt x="3521" y="19019"/>
                  </a:lnTo>
                  <a:lnTo>
                    <a:pt x="4724" y="19427"/>
                  </a:lnTo>
                  <a:lnTo>
                    <a:pt x="6268" y="19903"/>
                  </a:lnTo>
                  <a:lnTo>
                    <a:pt x="7988" y="20412"/>
                  </a:lnTo>
                  <a:lnTo>
                    <a:pt x="9834" y="20854"/>
                  </a:lnTo>
                  <a:lnTo>
                    <a:pt x="10779" y="21058"/>
                  </a:lnTo>
                  <a:lnTo>
                    <a:pt x="11724" y="21226"/>
                  </a:lnTo>
                  <a:lnTo>
                    <a:pt x="12625" y="21396"/>
                  </a:lnTo>
                  <a:lnTo>
                    <a:pt x="13526" y="21498"/>
                  </a:lnTo>
                  <a:lnTo>
                    <a:pt x="14342" y="21567"/>
                  </a:lnTo>
                  <a:lnTo>
                    <a:pt x="15159" y="21600"/>
                  </a:lnTo>
                  <a:lnTo>
                    <a:pt x="16532" y="21600"/>
                  </a:lnTo>
                  <a:lnTo>
                    <a:pt x="17262" y="21567"/>
                  </a:lnTo>
                  <a:lnTo>
                    <a:pt x="17950" y="21498"/>
                  </a:lnTo>
                  <a:lnTo>
                    <a:pt x="18551" y="21363"/>
                  </a:lnTo>
                  <a:lnTo>
                    <a:pt x="18851" y="21295"/>
                  </a:lnTo>
                  <a:lnTo>
                    <a:pt x="19066" y="21226"/>
                  </a:lnTo>
                  <a:lnTo>
                    <a:pt x="19281" y="21124"/>
                  </a:lnTo>
                  <a:lnTo>
                    <a:pt x="19452" y="20989"/>
                  </a:lnTo>
                  <a:lnTo>
                    <a:pt x="19539" y="20854"/>
                  </a:lnTo>
                  <a:lnTo>
                    <a:pt x="19625" y="20684"/>
                  </a:lnTo>
                  <a:lnTo>
                    <a:pt x="19754" y="19698"/>
                  </a:lnTo>
                  <a:lnTo>
                    <a:pt x="19712" y="19461"/>
                  </a:lnTo>
                  <a:lnTo>
                    <a:pt x="19625" y="19257"/>
                  </a:lnTo>
                  <a:lnTo>
                    <a:pt x="19452" y="19054"/>
                  </a:lnTo>
                  <a:lnTo>
                    <a:pt x="19195" y="18883"/>
                  </a:lnTo>
                  <a:lnTo>
                    <a:pt x="19410" y="18850"/>
                  </a:lnTo>
                  <a:lnTo>
                    <a:pt x="19840" y="18713"/>
                  </a:lnTo>
                  <a:lnTo>
                    <a:pt x="20011" y="18578"/>
                  </a:lnTo>
                  <a:lnTo>
                    <a:pt x="20140" y="18441"/>
                  </a:lnTo>
                  <a:lnTo>
                    <a:pt x="20269" y="18273"/>
                  </a:lnTo>
                  <a:lnTo>
                    <a:pt x="20355" y="18068"/>
                  </a:lnTo>
                  <a:lnTo>
                    <a:pt x="20397" y="17899"/>
                  </a:lnTo>
                  <a:lnTo>
                    <a:pt x="20526" y="16676"/>
                  </a:lnTo>
                  <a:lnTo>
                    <a:pt x="20526" y="16370"/>
                  </a:lnTo>
                  <a:lnTo>
                    <a:pt x="20484" y="16200"/>
                  </a:lnTo>
                  <a:lnTo>
                    <a:pt x="20397" y="16065"/>
                  </a:lnTo>
                  <a:lnTo>
                    <a:pt x="20182" y="15827"/>
                  </a:lnTo>
                  <a:lnTo>
                    <a:pt x="19925" y="15623"/>
                  </a:lnTo>
                  <a:lnTo>
                    <a:pt x="20140" y="15590"/>
                  </a:lnTo>
                  <a:lnTo>
                    <a:pt x="20313" y="15521"/>
                  </a:lnTo>
                  <a:lnTo>
                    <a:pt x="20484" y="15419"/>
                  </a:lnTo>
                  <a:lnTo>
                    <a:pt x="20655" y="15283"/>
                  </a:lnTo>
                  <a:lnTo>
                    <a:pt x="20784" y="15147"/>
                  </a:lnTo>
                  <a:lnTo>
                    <a:pt x="20870" y="15012"/>
                  </a:lnTo>
                  <a:lnTo>
                    <a:pt x="20956" y="14842"/>
                  </a:lnTo>
                  <a:lnTo>
                    <a:pt x="20999" y="14638"/>
                  </a:lnTo>
                  <a:lnTo>
                    <a:pt x="21127" y="13449"/>
                  </a:lnTo>
                  <a:lnTo>
                    <a:pt x="21127" y="13110"/>
                  </a:lnTo>
                  <a:lnTo>
                    <a:pt x="21085" y="12940"/>
                  </a:lnTo>
                  <a:lnTo>
                    <a:pt x="20999" y="12803"/>
                  </a:lnTo>
                  <a:lnTo>
                    <a:pt x="20912" y="12668"/>
                  </a:lnTo>
                  <a:lnTo>
                    <a:pt x="20655" y="12464"/>
                  </a:lnTo>
                  <a:lnTo>
                    <a:pt x="20484" y="12363"/>
                  </a:lnTo>
                  <a:lnTo>
                    <a:pt x="20655" y="12328"/>
                  </a:lnTo>
                  <a:lnTo>
                    <a:pt x="20828" y="12226"/>
                  </a:lnTo>
                  <a:lnTo>
                    <a:pt x="20999" y="12124"/>
                  </a:lnTo>
                  <a:lnTo>
                    <a:pt x="21127" y="12022"/>
                  </a:lnTo>
                  <a:lnTo>
                    <a:pt x="21256" y="11887"/>
                  </a:lnTo>
                  <a:lnTo>
                    <a:pt x="21343" y="11750"/>
                  </a:lnTo>
                  <a:lnTo>
                    <a:pt x="21385" y="11582"/>
                  </a:lnTo>
                  <a:lnTo>
                    <a:pt x="21429" y="11412"/>
                  </a:lnTo>
                  <a:lnTo>
                    <a:pt x="21600" y="10188"/>
                  </a:lnTo>
                  <a:lnTo>
                    <a:pt x="21558" y="10018"/>
                  </a:lnTo>
                  <a:lnTo>
                    <a:pt x="21514" y="9850"/>
                  </a:lnTo>
                  <a:lnTo>
                    <a:pt x="21429" y="9713"/>
                  </a:lnTo>
                  <a:lnTo>
                    <a:pt x="21343" y="9578"/>
                  </a:lnTo>
                  <a:lnTo>
                    <a:pt x="21214" y="9441"/>
                  </a:lnTo>
                  <a:lnTo>
                    <a:pt x="21043" y="9339"/>
                  </a:lnTo>
                  <a:lnTo>
                    <a:pt x="20655" y="9136"/>
                  </a:lnTo>
                  <a:lnTo>
                    <a:pt x="20226" y="8965"/>
                  </a:lnTo>
                  <a:lnTo>
                    <a:pt x="19712" y="8830"/>
                  </a:lnTo>
                  <a:lnTo>
                    <a:pt x="19153" y="8728"/>
                  </a:lnTo>
                  <a:lnTo>
                    <a:pt x="18594" y="8660"/>
                  </a:lnTo>
                  <a:lnTo>
                    <a:pt x="17391" y="8525"/>
                  </a:lnTo>
                  <a:lnTo>
                    <a:pt x="15545" y="8388"/>
                  </a:lnTo>
                  <a:lnTo>
                    <a:pt x="13355" y="8286"/>
                  </a:lnTo>
                  <a:lnTo>
                    <a:pt x="11123" y="8185"/>
                  </a:lnTo>
                  <a:lnTo>
                    <a:pt x="11422" y="7777"/>
                  </a:lnTo>
                  <a:lnTo>
                    <a:pt x="11680" y="7302"/>
                  </a:lnTo>
                  <a:lnTo>
                    <a:pt x="11937" y="6793"/>
                  </a:lnTo>
                  <a:lnTo>
                    <a:pt x="12110" y="6249"/>
                  </a:lnTo>
                  <a:lnTo>
                    <a:pt x="12281" y="5705"/>
                  </a:lnTo>
                  <a:lnTo>
                    <a:pt x="12454" y="5128"/>
                  </a:lnTo>
                  <a:lnTo>
                    <a:pt x="12625" y="4008"/>
                  </a:lnTo>
                  <a:lnTo>
                    <a:pt x="12754" y="2988"/>
                  </a:lnTo>
                  <a:lnTo>
                    <a:pt x="12840" y="2139"/>
                  </a:lnTo>
                  <a:lnTo>
                    <a:pt x="12840" y="1120"/>
                  </a:lnTo>
                  <a:lnTo>
                    <a:pt x="12711" y="848"/>
                  </a:lnTo>
                  <a:lnTo>
                    <a:pt x="12583" y="644"/>
                  </a:lnTo>
                  <a:lnTo>
                    <a:pt x="12368" y="441"/>
                  </a:lnTo>
                  <a:lnTo>
                    <a:pt x="12110" y="237"/>
                  </a:lnTo>
                  <a:lnTo>
                    <a:pt x="11809" y="135"/>
                  </a:lnTo>
                  <a:lnTo>
                    <a:pt x="11465" y="33"/>
                  </a:lnTo>
                  <a:lnTo>
                    <a:pt x="11123" y="0"/>
                  </a:lnTo>
                  <a:lnTo>
                    <a:pt x="10477" y="33"/>
                  </a:lnTo>
                  <a:lnTo>
                    <a:pt x="10049" y="102"/>
                  </a:lnTo>
                  <a:lnTo>
                    <a:pt x="9705" y="204"/>
                  </a:lnTo>
                  <a:lnTo>
                    <a:pt x="9448" y="305"/>
                  </a:lnTo>
                  <a:lnTo>
                    <a:pt x="8760" y="2037"/>
                  </a:lnTo>
                  <a:lnTo>
                    <a:pt x="8416" y="2818"/>
                  </a:lnTo>
                  <a:lnTo>
                    <a:pt x="8072" y="3532"/>
                  </a:lnTo>
                  <a:lnTo>
                    <a:pt x="7730" y="4177"/>
                  </a:lnTo>
                  <a:lnTo>
                    <a:pt x="7386" y="4721"/>
                  </a:lnTo>
                  <a:lnTo>
                    <a:pt x="7085" y="5128"/>
                  </a:lnTo>
                  <a:lnTo>
                    <a:pt x="6827" y="5468"/>
                  </a:lnTo>
                  <a:lnTo>
                    <a:pt x="5840" y="6249"/>
                  </a:lnTo>
                  <a:lnTo>
                    <a:pt x="4422" y="7302"/>
                  </a:lnTo>
                  <a:lnTo>
                    <a:pt x="2534" y="8660"/>
                  </a:lnTo>
                  <a:lnTo>
                    <a:pt x="0" y="8660"/>
                  </a:lnTo>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grpSp>
      <p:grpSp>
        <p:nvGrpSpPr>
          <p:cNvPr id="94" name="Google Shape;53;p3"/>
          <p:cNvGrpSpPr/>
          <p:nvPr/>
        </p:nvGrpSpPr>
        <p:grpSpPr>
          <a:xfrm>
            <a:off x="5861768" y="506610"/>
            <a:ext cx="524976" cy="832043"/>
            <a:chOff x="0" y="51"/>
            <a:chExt cx="524974" cy="832042"/>
          </a:xfrm>
        </p:grpSpPr>
        <p:sp>
          <p:nvSpPr>
            <p:cNvPr id="86" name="Google Shape;54;p3"/>
            <p:cNvSpPr/>
            <p:nvPr/>
          </p:nvSpPr>
          <p:spPr>
            <a:xfrm>
              <a:off x="157982" y="725158"/>
              <a:ext cx="209011" cy="46013"/>
            </a:xfrm>
            <a:prstGeom prst="rect">
              <a:avLst/>
            </a:prstGeom>
            <a:noFill/>
            <a:ln w="12175" cap="rnd">
              <a:solidFill>
                <a:srgbClr val="FFFFFF"/>
              </a:solidFill>
              <a:prstDash val="solid"/>
              <a:round/>
            </a:ln>
            <a:effectLst/>
          </p:spPr>
          <p:txBody>
            <a:bodyPr wrap="square" lIns="45719" tIns="45719" rIns="45719" bIns="45719" numCol="1" anchor="ctr">
              <a:noAutofit/>
            </a:bodyPr>
            <a:lstStyle/>
            <a:p>
              <a:pPr>
                <a:defRPr>
                  <a:solidFill>
                    <a:srgbClr val="FFFFFF"/>
                  </a:solidFill>
                </a:defRPr>
              </a:pPr>
              <a:endParaRPr/>
            </a:p>
          </p:txBody>
        </p:sp>
        <p:sp>
          <p:nvSpPr>
            <p:cNvPr id="87" name="Google Shape;55;p3"/>
            <p:cNvSpPr/>
            <p:nvPr/>
          </p:nvSpPr>
          <p:spPr>
            <a:xfrm>
              <a:off x="157982" y="677870"/>
              <a:ext cx="209011" cy="46012"/>
            </a:xfrm>
            <a:prstGeom prst="rect">
              <a:avLst/>
            </a:prstGeom>
            <a:noFill/>
            <a:ln w="12175" cap="rnd">
              <a:solidFill>
                <a:srgbClr val="FFFFFF"/>
              </a:solidFill>
              <a:prstDash val="solid"/>
              <a:round/>
            </a:ln>
            <a:effectLst/>
          </p:spPr>
          <p:txBody>
            <a:bodyPr wrap="square" lIns="45719" tIns="45719" rIns="45719" bIns="45719" numCol="1" anchor="ctr">
              <a:noAutofit/>
            </a:bodyPr>
            <a:lstStyle/>
            <a:p>
              <a:pPr>
                <a:defRPr>
                  <a:solidFill>
                    <a:srgbClr val="FFFFFF"/>
                  </a:solidFill>
                </a:defRPr>
              </a:pPr>
              <a:endParaRPr/>
            </a:p>
          </p:txBody>
        </p:sp>
        <p:sp>
          <p:nvSpPr>
            <p:cNvPr id="88" name="Google Shape;56;p3"/>
            <p:cNvSpPr/>
            <p:nvPr/>
          </p:nvSpPr>
          <p:spPr>
            <a:xfrm>
              <a:off x="157982" y="771170"/>
              <a:ext cx="209011" cy="6092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3078"/>
                  </a:lnTo>
                  <a:lnTo>
                    <a:pt x="127" y="5739"/>
                  </a:lnTo>
                  <a:lnTo>
                    <a:pt x="517" y="8383"/>
                  </a:lnTo>
                  <a:lnTo>
                    <a:pt x="1029" y="10574"/>
                  </a:lnTo>
                  <a:lnTo>
                    <a:pt x="1800" y="11913"/>
                  </a:lnTo>
                  <a:lnTo>
                    <a:pt x="9897" y="21165"/>
                  </a:lnTo>
                  <a:lnTo>
                    <a:pt x="10800" y="21600"/>
                  </a:lnTo>
                  <a:lnTo>
                    <a:pt x="11697" y="21165"/>
                  </a:lnTo>
                  <a:lnTo>
                    <a:pt x="19800" y="11913"/>
                  </a:lnTo>
                  <a:lnTo>
                    <a:pt x="20571" y="10574"/>
                  </a:lnTo>
                  <a:lnTo>
                    <a:pt x="21083" y="8383"/>
                  </a:lnTo>
                  <a:lnTo>
                    <a:pt x="21468" y="5739"/>
                  </a:lnTo>
                  <a:lnTo>
                    <a:pt x="21600" y="3078"/>
                  </a:lnTo>
                  <a:lnTo>
                    <a:pt x="21600" y="0"/>
                  </a:lnTo>
                  <a:lnTo>
                    <a:pt x="0" y="0"/>
                  </a:lnTo>
                  <a:close/>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FFFFFF"/>
                  </a:solidFill>
                </a:defRPr>
              </a:pPr>
              <a:endParaRPr/>
            </a:p>
          </p:txBody>
        </p:sp>
        <p:sp>
          <p:nvSpPr>
            <p:cNvPr id="89" name="Google Shape;57;p3"/>
            <p:cNvSpPr/>
            <p:nvPr/>
          </p:nvSpPr>
          <p:spPr>
            <a:xfrm>
              <a:off x="135610" y="287356"/>
              <a:ext cx="72123" cy="34077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8934" y="9222"/>
                  </a:lnTo>
                  <a:lnTo>
                    <a:pt x="0" y="0"/>
                  </a:lnTo>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FFFFFF"/>
                  </a:solidFill>
                </a:defRPr>
              </a:pPr>
              <a:endParaRPr/>
            </a:p>
          </p:txBody>
        </p:sp>
        <p:sp>
          <p:nvSpPr>
            <p:cNvPr id="90" name="Google Shape;58;p3"/>
            <p:cNvSpPr/>
            <p:nvPr/>
          </p:nvSpPr>
          <p:spPr>
            <a:xfrm>
              <a:off x="-1" y="51"/>
              <a:ext cx="524976" cy="628080"/>
            </a:xfrm>
            <a:custGeom>
              <a:avLst/>
              <a:gdLst/>
              <a:ahLst/>
              <a:cxnLst>
                <a:cxn ang="0">
                  <a:pos x="wd2" y="hd2"/>
                </a:cxn>
                <a:cxn ang="5400000">
                  <a:pos x="wd2" y="hd2"/>
                </a:cxn>
                <a:cxn ang="10800000">
                  <a:pos x="wd2" y="hd2"/>
                </a:cxn>
                <a:cxn ang="16200000">
                  <a:pos x="wd2" y="hd2"/>
                </a:cxn>
              </a:cxnLst>
              <a:rect l="0" t="0" r="r" b="b"/>
              <a:pathLst>
                <a:path w="21600" h="21600" extrusionOk="0">
                  <a:moveTo>
                    <a:pt x="15100" y="21600"/>
                  </a:moveTo>
                  <a:lnTo>
                    <a:pt x="15356" y="20659"/>
                  </a:lnTo>
                  <a:lnTo>
                    <a:pt x="15713" y="19761"/>
                  </a:lnTo>
                  <a:lnTo>
                    <a:pt x="16123" y="18906"/>
                  </a:lnTo>
                  <a:lnTo>
                    <a:pt x="16584" y="18135"/>
                  </a:lnTo>
                  <a:lnTo>
                    <a:pt x="17096" y="17408"/>
                  </a:lnTo>
                  <a:lnTo>
                    <a:pt x="17607" y="16681"/>
                  </a:lnTo>
                  <a:lnTo>
                    <a:pt x="18733" y="15313"/>
                  </a:lnTo>
                  <a:lnTo>
                    <a:pt x="19297" y="14628"/>
                  </a:lnTo>
                  <a:lnTo>
                    <a:pt x="19807" y="13945"/>
                  </a:lnTo>
                  <a:lnTo>
                    <a:pt x="20270" y="13260"/>
                  </a:lnTo>
                  <a:lnTo>
                    <a:pt x="20730" y="12490"/>
                  </a:lnTo>
                  <a:lnTo>
                    <a:pt x="21087" y="11719"/>
                  </a:lnTo>
                  <a:lnTo>
                    <a:pt x="21344" y="10864"/>
                  </a:lnTo>
                  <a:lnTo>
                    <a:pt x="21497" y="9967"/>
                  </a:lnTo>
                  <a:lnTo>
                    <a:pt x="21547" y="9496"/>
                  </a:lnTo>
                  <a:lnTo>
                    <a:pt x="21600" y="9025"/>
                  </a:lnTo>
                  <a:lnTo>
                    <a:pt x="21497" y="8084"/>
                  </a:lnTo>
                  <a:lnTo>
                    <a:pt x="21344" y="7187"/>
                  </a:lnTo>
                  <a:lnTo>
                    <a:pt x="21087" y="6329"/>
                  </a:lnTo>
                  <a:lnTo>
                    <a:pt x="20730" y="5518"/>
                  </a:lnTo>
                  <a:lnTo>
                    <a:pt x="20270" y="4705"/>
                  </a:lnTo>
                  <a:lnTo>
                    <a:pt x="19757" y="3978"/>
                  </a:lnTo>
                  <a:lnTo>
                    <a:pt x="19091" y="3293"/>
                  </a:lnTo>
                  <a:lnTo>
                    <a:pt x="18427" y="2652"/>
                  </a:lnTo>
                  <a:lnTo>
                    <a:pt x="17657" y="2053"/>
                  </a:lnTo>
                  <a:lnTo>
                    <a:pt x="16840" y="1540"/>
                  </a:lnTo>
                  <a:lnTo>
                    <a:pt x="15917" y="1112"/>
                  </a:lnTo>
                  <a:lnTo>
                    <a:pt x="14997" y="727"/>
                  </a:lnTo>
                  <a:lnTo>
                    <a:pt x="14024" y="427"/>
                  </a:lnTo>
                  <a:lnTo>
                    <a:pt x="12950" y="170"/>
                  </a:lnTo>
                  <a:lnTo>
                    <a:pt x="11926" y="42"/>
                  </a:lnTo>
                  <a:lnTo>
                    <a:pt x="10800" y="0"/>
                  </a:lnTo>
                  <a:lnTo>
                    <a:pt x="9674" y="42"/>
                  </a:lnTo>
                  <a:lnTo>
                    <a:pt x="8650" y="170"/>
                  </a:lnTo>
                  <a:lnTo>
                    <a:pt x="7576" y="427"/>
                  </a:lnTo>
                  <a:lnTo>
                    <a:pt x="6603" y="727"/>
                  </a:lnTo>
                  <a:lnTo>
                    <a:pt x="5681" y="1112"/>
                  </a:lnTo>
                  <a:lnTo>
                    <a:pt x="4760" y="1540"/>
                  </a:lnTo>
                  <a:lnTo>
                    <a:pt x="3940" y="2053"/>
                  </a:lnTo>
                  <a:lnTo>
                    <a:pt x="3173" y="2652"/>
                  </a:lnTo>
                  <a:lnTo>
                    <a:pt x="2507" y="3293"/>
                  </a:lnTo>
                  <a:lnTo>
                    <a:pt x="1843" y="3978"/>
                  </a:lnTo>
                  <a:lnTo>
                    <a:pt x="1330" y="4705"/>
                  </a:lnTo>
                  <a:lnTo>
                    <a:pt x="870" y="5518"/>
                  </a:lnTo>
                  <a:lnTo>
                    <a:pt x="513" y="6329"/>
                  </a:lnTo>
                  <a:lnTo>
                    <a:pt x="256" y="7187"/>
                  </a:lnTo>
                  <a:lnTo>
                    <a:pt x="103" y="8084"/>
                  </a:lnTo>
                  <a:lnTo>
                    <a:pt x="0" y="9025"/>
                  </a:lnTo>
                  <a:lnTo>
                    <a:pt x="50" y="9496"/>
                  </a:lnTo>
                  <a:lnTo>
                    <a:pt x="103" y="9967"/>
                  </a:lnTo>
                  <a:lnTo>
                    <a:pt x="256" y="10864"/>
                  </a:lnTo>
                  <a:lnTo>
                    <a:pt x="513" y="11719"/>
                  </a:lnTo>
                  <a:lnTo>
                    <a:pt x="870" y="12490"/>
                  </a:lnTo>
                  <a:lnTo>
                    <a:pt x="1330" y="13260"/>
                  </a:lnTo>
                  <a:lnTo>
                    <a:pt x="1791" y="13945"/>
                  </a:lnTo>
                  <a:lnTo>
                    <a:pt x="2303" y="14628"/>
                  </a:lnTo>
                  <a:lnTo>
                    <a:pt x="2867" y="15313"/>
                  </a:lnTo>
                  <a:lnTo>
                    <a:pt x="3993" y="16681"/>
                  </a:lnTo>
                  <a:lnTo>
                    <a:pt x="4504" y="17408"/>
                  </a:lnTo>
                  <a:lnTo>
                    <a:pt x="5016" y="18135"/>
                  </a:lnTo>
                  <a:lnTo>
                    <a:pt x="5477" y="18906"/>
                  </a:lnTo>
                  <a:lnTo>
                    <a:pt x="5887" y="19761"/>
                  </a:lnTo>
                  <a:lnTo>
                    <a:pt x="6244" y="20659"/>
                  </a:lnTo>
                  <a:lnTo>
                    <a:pt x="6500" y="21600"/>
                  </a:lnTo>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FFFFFF"/>
                  </a:solidFill>
                </a:defRPr>
              </a:pPr>
              <a:endParaRPr/>
            </a:p>
          </p:txBody>
        </p:sp>
        <p:sp>
          <p:nvSpPr>
            <p:cNvPr id="91" name="Google Shape;59;p3"/>
            <p:cNvSpPr/>
            <p:nvPr/>
          </p:nvSpPr>
          <p:spPr>
            <a:xfrm>
              <a:off x="317242" y="287356"/>
              <a:ext cx="72123" cy="340775"/>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2666" y="9222"/>
                  </a:lnTo>
                  <a:lnTo>
                    <a:pt x="0" y="21600"/>
                  </a:lnTo>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FFFFFF"/>
                  </a:solidFill>
                </a:defRPr>
              </a:pPr>
              <a:endParaRPr/>
            </a:p>
          </p:txBody>
        </p:sp>
        <p:sp>
          <p:nvSpPr>
            <p:cNvPr id="92" name="Google Shape;60;p3"/>
            <p:cNvSpPr/>
            <p:nvPr/>
          </p:nvSpPr>
          <p:spPr>
            <a:xfrm>
              <a:off x="170445" y="274896"/>
              <a:ext cx="184085" cy="39834"/>
            </a:xfrm>
            <a:custGeom>
              <a:avLst/>
              <a:gdLst/>
              <a:ahLst/>
              <a:cxnLst>
                <a:cxn ang="0">
                  <a:pos x="wd2" y="hd2"/>
                </a:cxn>
                <a:cxn ang="5400000">
                  <a:pos x="wd2" y="hd2"/>
                </a:cxn>
                <a:cxn ang="10800000">
                  <a:pos x="wd2" y="hd2"/>
                </a:cxn>
                <a:cxn ang="16200000">
                  <a:pos x="wd2" y="hd2"/>
                </a:cxn>
              </a:cxnLst>
              <a:rect l="0" t="0" r="r" b="b"/>
              <a:pathLst>
                <a:path w="21600" h="21600" extrusionOk="0">
                  <a:moveTo>
                    <a:pt x="0" y="2022"/>
                  </a:moveTo>
                  <a:lnTo>
                    <a:pt x="4962" y="21600"/>
                  </a:lnTo>
                  <a:lnTo>
                    <a:pt x="9925" y="2022"/>
                  </a:lnTo>
                  <a:lnTo>
                    <a:pt x="10362" y="692"/>
                  </a:lnTo>
                  <a:lnTo>
                    <a:pt x="10800" y="0"/>
                  </a:lnTo>
                  <a:lnTo>
                    <a:pt x="11238" y="692"/>
                  </a:lnTo>
                  <a:lnTo>
                    <a:pt x="11675" y="2022"/>
                  </a:lnTo>
                  <a:lnTo>
                    <a:pt x="16638" y="21600"/>
                  </a:lnTo>
                  <a:lnTo>
                    <a:pt x="21600" y="2022"/>
                  </a:lnTo>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FFFFFF"/>
                  </a:solidFill>
                </a:defRPr>
              </a:pPr>
              <a:endParaRPr/>
            </a:p>
          </p:txBody>
        </p:sp>
        <p:sp>
          <p:nvSpPr>
            <p:cNvPr id="93" name="Google Shape;61;p3"/>
            <p:cNvSpPr/>
            <p:nvPr/>
          </p:nvSpPr>
          <p:spPr>
            <a:xfrm>
              <a:off x="157982" y="633134"/>
              <a:ext cx="209011" cy="1"/>
            </a:xfrm>
            <a:prstGeom prst="line">
              <a:avLst/>
            </a:prstGeom>
            <a:noFill/>
            <a:ln w="12175" cap="rnd">
              <a:solidFill>
                <a:srgbClr val="FFFFFF"/>
              </a:solidFill>
              <a:prstDash val="solid"/>
              <a:round/>
            </a:ln>
            <a:effectLst/>
          </p:spPr>
          <p:txBody>
            <a:bodyPr wrap="square" lIns="45719" tIns="45719" rIns="45719" bIns="45719" numCol="1" anchor="t">
              <a:noAutofit/>
            </a:bodyPr>
            <a:lstStyle/>
            <a:p>
              <a:endParaRPr/>
            </a:p>
          </p:txBody>
        </p:sp>
      </p:grpSp>
      <p:sp>
        <p:nvSpPr>
          <p:cNvPr id="95" name="Google Shape;62;p3"/>
          <p:cNvSpPr/>
          <p:nvPr/>
        </p:nvSpPr>
        <p:spPr>
          <a:xfrm>
            <a:off x="2757247" y="861969"/>
            <a:ext cx="300901" cy="300901"/>
          </a:xfrm>
          <a:prstGeom prst="ellipse">
            <a:avLst/>
          </a:prstGeom>
          <a:solidFill>
            <a:srgbClr val="FC4540">
              <a:alpha val="78850"/>
            </a:srgbClr>
          </a:solidFill>
          <a:ln w="12700">
            <a:miter lim="400000"/>
          </a:ln>
        </p:spPr>
        <p:txBody>
          <a:bodyPr lIns="45719" rIns="45719" anchor="ctr"/>
          <a:lstStyle/>
          <a:p>
            <a:pPr>
              <a:defRPr>
                <a:solidFill>
                  <a:srgbClr val="000000"/>
                </a:solidFill>
              </a:defRPr>
            </a:pPr>
            <a:endParaRPr/>
          </a:p>
        </p:txBody>
      </p:sp>
      <p:sp>
        <p:nvSpPr>
          <p:cNvPr id="96" name="Google Shape;63;p3"/>
          <p:cNvSpPr/>
          <p:nvPr/>
        </p:nvSpPr>
        <p:spPr>
          <a:xfrm>
            <a:off x="3509928" y="4757334"/>
            <a:ext cx="213001" cy="213001"/>
          </a:xfrm>
          <a:prstGeom prst="ellipse">
            <a:avLst/>
          </a:prstGeom>
          <a:solidFill>
            <a:schemeClr val="accent1"/>
          </a:solidFill>
          <a:ln w="12700">
            <a:miter lim="400000"/>
          </a:ln>
        </p:spPr>
        <p:txBody>
          <a:bodyPr lIns="45719" rIns="45719" anchor="ctr"/>
          <a:lstStyle/>
          <a:p>
            <a:pPr>
              <a:defRPr>
                <a:solidFill>
                  <a:srgbClr val="000000"/>
                </a:solidFill>
              </a:defRPr>
            </a:pPr>
            <a:endParaRPr/>
          </a:p>
        </p:txBody>
      </p:sp>
      <p:sp>
        <p:nvSpPr>
          <p:cNvPr id="97" name="Google Shape;64;p3"/>
          <p:cNvSpPr/>
          <p:nvPr/>
        </p:nvSpPr>
        <p:spPr>
          <a:xfrm>
            <a:off x="5494851" y="4374527"/>
            <a:ext cx="413401" cy="413401"/>
          </a:xfrm>
          <a:prstGeom prst="ellipse">
            <a:avLst/>
          </a:prstGeom>
          <a:solidFill>
            <a:schemeClr val="accent5"/>
          </a:solidFill>
          <a:ln w="12700">
            <a:miter lim="400000"/>
          </a:ln>
        </p:spPr>
        <p:txBody>
          <a:bodyPr lIns="45719" rIns="45719" anchor="ctr"/>
          <a:lstStyle/>
          <a:p>
            <a:pPr>
              <a:defRPr>
                <a:solidFill>
                  <a:srgbClr val="000000"/>
                </a:solidFill>
              </a:defRPr>
            </a:pPr>
            <a:endParaRPr/>
          </a:p>
        </p:txBody>
      </p:sp>
      <p:sp>
        <p:nvSpPr>
          <p:cNvPr id="98" name="Title Text"/>
          <p:cNvSpPr txBox="1">
            <a:spLocks noGrp="1"/>
          </p:cNvSpPr>
          <p:nvPr>
            <p:ph type="title"/>
          </p:nvPr>
        </p:nvSpPr>
        <p:spPr>
          <a:xfrm>
            <a:off x="2886099" y="1888150"/>
            <a:ext cx="3371702" cy="1159801"/>
          </a:xfrm>
          <a:prstGeom prst="rect">
            <a:avLst/>
          </a:prstGeom>
        </p:spPr>
        <p:txBody>
          <a:bodyPr anchor="b">
            <a:normAutofit/>
          </a:bodyPr>
          <a:lstStyle>
            <a:lvl1pPr algn="ctr">
              <a:defRPr sz="3000">
                <a:solidFill>
                  <a:schemeClr val="accent1"/>
                </a:solidFill>
              </a:defRPr>
            </a:lvl1pPr>
          </a:lstStyle>
          <a:p>
            <a:r>
              <a:t>Title Text</a:t>
            </a:r>
          </a:p>
        </p:txBody>
      </p:sp>
      <p:sp>
        <p:nvSpPr>
          <p:cNvPr id="99" name="Body Level One…"/>
          <p:cNvSpPr txBox="1">
            <a:spLocks noGrp="1"/>
          </p:cNvSpPr>
          <p:nvPr>
            <p:ph type="body" sz="quarter" idx="1"/>
          </p:nvPr>
        </p:nvSpPr>
        <p:spPr>
          <a:xfrm>
            <a:off x="2886099" y="2916252"/>
            <a:ext cx="3371702" cy="784801"/>
          </a:xfrm>
          <a:prstGeom prst="rect">
            <a:avLst/>
          </a:prstGeom>
        </p:spPr>
        <p:txBody>
          <a:bodyPr>
            <a:normAutofit/>
          </a:bodyPr>
          <a:lstStyle>
            <a:lvl1pPr marL="355600" indent="-254000" algn="ctr">
              <a:spcBef>
                <a:spcPts val="0"/>
              </a:spcBef>
              <a:buClrTx/>
              <a:buSzTx/>
              <a:buFontTx/>
              <a:buNone/>
              <a:defRPr>
                <a:solidFill>
                  <a:schemeClr val="accent2"/>
                </a:solidFill>
              </a:defRPr>
            </a:lvl1pPr>
            <a:lvl2pPr marL="355600" indent="203200" algn="ctr">
              <a:spcBef>
                <a:spcPts val="0"/>
              </a:spcBef>
              <a:buClrTx/>
              <a:buSzTx/>
              <a:buFontTx/>
              <a:buNone/>
              <a:defRPr>
                <a:solidFill>
                  <a:schemeClr val="accent2"/>
                </a:solidFill>
              </a:defRPr>
            </a:lvl2pPr>
            <a:lvl3pPr marL="355600" indent="660400" algn="ctr">
              <a:spcBef>
                <a:spcPts val="0"/>
              </a:spcBef>
              <a:buClrTx/>
              <a:buSzTx/>
              <a:buFontTx/>
              <a:buNone/>
              <a:defRPr>
                <a:solidFill>
                  <a:schemeClr val="accent2"/>
                </a:solidFill>
              </a:defRPr>
            </a:lvl3pPr>
            <a:lvl4pPr marL="355600" indent="1117600" algn="ctr">
              <a:spcBef>
                <a:spcPts val="0"/>
              </a:spcBef>
              <a:buClrTx/>
              <a:buSzTx/>
              <a:buFontTx/>
              <a:buNone/>
              <a:defRPr>
                <a:solidFill>
                  <a:schemeClr val="accent2"/>
                </a:solidFill>
              </a:defRPr>
            </a:lvl4pPr>
            <a:lvl5pPr marL="355600" indent="1574800" algn="ctr">
              <a:spcBef>
                <a:spcPts val="0"/>
              </a:spcBef>
              <a:buClrTx/>
              <a:buSzTx/>
              <a:buFontTx/>
              <a:buNone/>
              <a:defRPr>
                <a:solidFill>
                  <a:schemeClr val="accent2"/>
                </a:solidFill>
              </a:defRPr>
            </a:lvl5pPr>
          </a:lstStyle>
          <a:p>
            <a:r>
              <a:t>Body Level One</a:t>
            </a:r>
          </a:p>
          <a:p>
            <a:pPr lvl="1"/>
            <a:r>
              <a:t>Body Level Two</a:t>
            </a:r>
          </a:p>
          <a:p>
            <a:pPr lvl="2"/>
            <a:r>
              <a:t>Body Level Three</a:t>
            </a:r>
          </a:p>
          <a:p>
            <a:pPr lvl="3"/>
            <a:r>
              <a:t>Body Level Four</a:t>
            </a:r>
          </a:p>
          <a:p>
            <a:pPr lvl="4"/>
            <a:r>
              <a:t>Body Level Five</a:t>
            </a:r>
          </a:p>
        </p:txBody>
      </p:sp>
      <p:sp>
        <p:nvSpPr>
          <p:cNvPr id="100" name="Slide Number"/>
          <p:cNvSpPr txBox="1">
            <a:spLocks noGrp="1"/>
          </p:cNvSpPr>
          <p:nvPr>
            <p:ph type="sldNum" sz="quarter" idx="2"/>
          </p:nvPr>
        </p:nvSpPr>
        <p:spPr>
          <a:xfrm>
            <a:off x="4419600" y="4586937"/>
            <a:ext cx="2133600" cy="3606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LE_1_1">
    <p:spTree>
      <p:nvGrpSpPr>
        <p:cNvPr id="1" name=""/>
        <p:cNvGrpSpPr/>
        <p:nvPr/>
      </p:nvGrpSpPr>
      <p:grpSpPr>
        <a:xfrm>
          <a:off x="0" y="0"/>
          <a:ext cx="0" cy="0"/>
          <a:chOff x="0" y="0"/>
          <a:chExt cx="0" cy="0"/>
        </a:xfrm>
      </p:grpSpPr>
      <p:sp>
        <p:nvSpPr>
          <p:cNvPr id="107" name="Google Shape;68;p4"/>
          <p:cNvSpPr/>
          <p:nvPr/>
        </p:nvSpPr>
        <p:spPr>
          <a:xfrm>
            <a:off x="407149" y="407074"/>
            <a:ext cx="8329802" cy="4329302"/>
          </a:xfrm>
          <a:prstGeom prst="rect">
            <a:avLst/>
          </a:prstGeom>
          <a:solidFill>
            <a:schemeClr val="accent2"/>
          </a:solidFill>
          <a:ln w="12700">
            <a:miter lim="400000"/>
          </a:ln>
        </p:spPr>
        <p:txBody>
          <a:bodyPr lIns="45719" rIns="45719" anchor="ctr"/>
          <a:lstStyle/>
          <a:p>
            <a:pPr>
              <a:defRPr>
                <a:solidFill>
                  <a:srgbClr val="000000"/>
                </a:solidFill>
              </a:defRPr>
            </a:pPr>
            <a:endParaRPr/>
          </a:p>
        </p:txBody>
      </p:sp>
      <p:sp>
        <p:nvSpPr>
          <p:cNvPr id="108" name="Google Shape;69;p4"/>
          <p:cNvSpPr/>
          <p:nvPr/>
        </p:nvSpPr>
        <p:spPr>
          <a:xfrm>
            <a:off x="3811799" y="-194801"/>
            <a:ext cx="1520401" cy="1520402"/>
          </a:xfrm>
          <a:prstGeom prst="ellipse">
            <a:avLst/>
          </a:prstGeom>
          <a:solidFill>
            <a:schemeClr val="accent1"/>
          </a:solidFill>
          <a:ln w="12700">
            <a:miter lim="400000"/>
          </a:ln>
        </p:spPr>
        <p:txBody>
          <a:bodyPr lIns="45719" rIns="45719" anchor="ctr"/>
          <a:lstStyle/>
          <a:p>
            <a:pPr>
              <a:defRPr>
                <a:solidFill>
                  <a:srgbClr val="000000"/>
                </a:solidFill>
              </a:defRPr>
            </a:pPr>
            <a:endParaRPr/>
          </a:p>
        </p:txBody>
      </p:sp>
      <p:sp>
        <p:nvSpPr>
          <p:cNvPr id="109" name="Google Shape;70;p4"/>
          <p:cNvSpPr/>
          <p:nvPr/>
        </p:nvSpPr>
        <p:spPr>
          <a:xfrm>
            <a:off x="4982150" y="734775"/>
            <a:ext cx="774601" cy="774601"/>
          </a:xfrm>
          <a:prstGeom prst="ellipse">
            <a:avLst/>
          </a:prstGeom>
          <a:solidFill>
            <a:srgbClr val="FFFFFF"/>
          </a:solidFill>
          <a:ln w="12700">
            <a:miter lim="400000"/>
          </a:ln>
        </p:spPr>
        <p:txBody>
          <a:bodyPr lIns="45719" rIns="45719" anchor="ctr"/>
          <a:lstStyle/>
          <a:p>
            <a:pPr>
              <a:defRPr>
                <a:solidFill>
                  <a:srgbClr val="000000"/>
                </a:solidFill>
              </a:defRPr>
            </a:pPr>
            <a:endParaRPr/>
          </a:p>
        </p:txBody>
      </p:sp>
      <p:sp>
        <p:nvSpPr>
          <p:cNvPr id="110" name="Google Shape;71;p4"/>
          <p:cNvSpPr/>
          <p:nvPr/>
        </p:nvSpPr>
        <p:spPr>
          <a:xfrm>
            <a:off x="3469949" y="810972"/>
            <a:ext cx="213001" cy="213001"/>
          </a:xfrm>
          <a:prstGeom prst="ellipse">
            <a:avLst/>
          </a:prstGeom>
          <a:solidFill>
            <a:schemeClr val="accent3"/>
          </a:solidFill>
          <a:ln w="12700">
            <a:miter lim="400000"/>
          </a:ln>
        </p:spPr>
        <p:txBody>
          <a:bodyPr lIns="45719" rIns="45719" anchor="ctr"/>
          <a:lstStyle/>
          <a:p>
            <a:pPr>
              <a:defRPr>
                <a:solidFill>
                  <a:srgbClr val="000000"/>
                </a:solidFill>
              </a:defRPr>
            </a:pPr>
            <a:endParaRPr/>
          </a:p>
        </p:txBody>
      </p:sp>
      <p:sp>
        <p:nvSpPr>
          <p:cNvPr id="111" name="Google Shape;72;p4"/>
          <p:cNvSpPr/>
          <p:nvPr/>
        </p:nvSpPr>
        <p:spPr>
          <a:xfrm>
            <a:off x="3109874" y="154417"/>
            <a:ext cx="508801" cy="508801"/>
          </a:xfrm>
          <a:prstGeom prst="ellipse">
            <a:avLst/>
          </a:prstGeom>
          <a:solidFill>
            <a:srgbClr val="FC4540">
              <a:alpha val="78850"/>
            </a:srgbClr>
          </a:solidFill>
          <a:ln w="12700">
            <a:miter lim="400000"/>
          </a:ln>
        </p:spPr>
        <p:txBody>
          <a:bodyPr lIns="45719" rIns="45719" anchor="ctr"/>
          <a:lstStyle/>
          <a:p>
            <a:pPr>
              <a:defRPr>
                <a:solidFill>
                  <a:srgbClr val="000000"/>
                </a:solidFill>
              </a:defRPr>
            </a:pPr>
            <a:endParaRPr/>
          </a:p>
        </p:txBody>
      </p:sp>
      <p:sp>
        <p:nvSpPr>
          <p:cNvPr id="112" name="Google Shape;73;p4"/>
          <p:cNvSpPr/>
          <p:nvPr/>
        </p:nvSpPr>
        <p:spPr>
          <a:xfrm>
            <a:off x="5395528" y="-85691"/>
            <a:ext cx="213001" cy="213002"/>
          </a:xfrm>
          <a:prstGeom prst="ellipse">
            <a:avLst/>
          </a:prstGeom>
          <a:solidFill>
            <a:schemeClr val="accent5"/>
          </a:solidFill>
          <a:ln w="12700">
            <a:miter lim="400000"/>
          </a:ln>
        </p:spPr>
        <p:txBody>
          <a:bodyPr lIns="45719" rIns="45719" anchor="ctr"/>
          <a:lstStyle/>
          <a:p>
            <a:pPr>
              <a:defRPr>
                <a:solidFill>
                  <a:srgbClr val="000000"/>
                </a:solidFill>
              </a:defRPr>
            </a:pPr>
            <a:endParaRPr/>
          </a:p>
        </p:txBody>
      </p:sp>
      <p:sp>
        <p:nvSpPr>
          <p:cNvPr id="113" name="Google Shape;74;p4"/>
          <p:cNvSpPr/>
          <p:nvPr/>
        </p:nvSpPr>
        <p:spPr>
          <a:xfrm>
            <a:off x="-140400" y="3784203"/>
            <a:ext cx="1097700" cy="1097701"/>
          </a:xfrm>
          <a:prstGeom prst="ellipse">
            <a:avLst/>
          </a:prstGeom>
          <a:solidFill>
            <a:schemeClr val="accent1"/>
          </a:solidFill>
          <a:ln w="12700">
            <a:miter lim="400000"/>
          </a:ln>
        </p:spPr>
        <p:txBody>
          <a:bodyPr lIns="45719" rIns="45719" anchor="ctr"/>
          <a:lstStyle/>
          <a:p>
            <a:pPr>
              <a:defRPr>
                <a:solidFill>
                  <a:srgbClr val="000000"/>
                </a:solidFill>
              </a:defRPr>
            </a:pPr>
            <a:endParaRPr/>
          </a:p>
        </p:txBody>
      </p:sp>
      <p:sp>
        <p:nvSpPr>
          <p:cNvPr id="114" name="Google Shape;75;p4"/>
          <p:cNvSpPr/>
          <p:nvPr/>
        </p:nvSpPr>
        <p:spPr>
          <a:xfrm>
            <a:off x="8079300" y="4416226"/>
            <a:ext cx="879301" cy="879301"/>
          </a:xfrm>
          <a:prstGeom prst="ellipse">
            <a:avLst/>
          </a:prstGeom>
          <a:solidFill>
            <a:schemeClr val="accent5"/>
          </a:solidFill>
          <a:ln w="12700">
            <a:miter lim="400000"/>
          </a:ln>
        </p:spPr>
        <p:txBody>
          <a:bodyPr lIns="45719" rIns="45719" anchor="ctr"/>
          <a:lstStyle/>
          <a:p>
            <a:pPr>
              <a:defRPr>
                <a:solidFill>
                  <a:srgbClr val="000000"/>
                </a:solidFill>
              </a:defRPr>
            </a:pPr>
            <a:endParaRPr/>
          </a:p>
        </p:txBody>
      </p:sp>
      <p:sp>
        <p:nvSpPr>
          <p:cNvPr id="115" name="Google Shape;76;p4"/>
          <p:cNvSpPr/>
          <p:nvPr/>
        </p:nvSpPr>
        <p:spPr>
          <a:xfrm>
            <a:off x="407150" y="4701449"/>
            <a:ext cx="336901" cy="336901"/>
          </a:xfrm>
          <a:prstGeom prst="ellipse">
            <a:avLst/>
          </a:prstGeom>
          <a:solidFill>
            <a:srgbClr val="FC4540">
              <a:alpha val="78850"/>
            </a:srgbClr>
          </a:solidFill>
          <a:ln w="12700">
            <a:miter lim="400000"/>
          </a:ln>
        </p:spPr>
        <p:txBody>
          <a:bodyPr lIns="45719" rIns="45719" anchor="ctr"/>
          <a:lstStyle/>
          <a:p>
            <a:pPr>
              <a:defRPr>
                <a:solidFill>
                  <a:srgbClr val="000000"/>
                </a:solidFill>
              </a:defRPr>
            </a:pPr>
            <a:endParaRPr/>
          </a:p>
        </p:txBody>
      </p:sp>
      <p:sp>
        <p:nvSpPr>
          <p:cNvPr id="116" name="Google Shape;77;p4"/>
          <p:cNvSpPr/>
          <p:nvPr/>
        </p:nvSpPr>
        <p:spPr>
          <a:xfrm>
            <a:off x="8896576" y="4123321"/>
            <a:ext cx="292801" cy="292801"/>
          </a:xfrm>
          <a:prstGeom prst="ellipse">
            <a:avLst/>
          </a:prstGeom>
          <a:solidFill>
            <a:schemeClr val="accent3"/>
          </a:solidFill>
          <a:ln w="12700">
            <a:miter lim="400000"/>
          </a:ln>
        </p:spPr>
        <p:txBody>
          <a:bodyPr lIns="45719" rIns="45719" anchor="ctr"/>
          <a:lstStyle/>
          <a:p>
            <a:pPr>
              <a:defRPr>
                <a:solidFill>
                  <a:srgbClr val="000000"/>
                </a:solidFill>
              </a:defRPr>
            </a:pPr>
            <a:endParaRPr/>
          </a:p>
        </p:txBody>
      </p:sp>
      <p:sp>
        <p:nvSpPr>
          <p:cNvPr id="117" name="Google Shape;78;p4"/>
          <p:cNvSpPr/>
          <p:nvPr/>
        </p:nvSpPr>
        <p:spPr>
          <a:xfrm>
            <a:off x="7800547" y="4653307"/>
            <a:ext cx="213001" cy="213001"/>
          </a:xfrm>
          <a:prstGeom prst="ellipse">
            <a:avLst/>
          </a:prstGeom>
          <a:solidFill>
            <a:schemeClr val="accent1"/>
          </a:solidFill>
          <a:ln w="12700">
            <a:miter lim="400000"/>
          </a:ln>
        </p:spPr>
        <p:txBody>
          <a:bodyPr lIns="45719" rIns="45719" anchor="ctr"/>
          <a:lstStyle/>
          <a:p>
            <a:pPr>
              <a:defRPr>
                <a:solidFill>
                  <a:srgbClr val="000000"/>
                </a:solidFill>
              </a:defRPr>
            </a:pPr>
            <a:endParaRPr/>
          </a:p>
        </p:txBody>
      </p:sp>
      <p:sp>
        <p:nvSpPr>
          <p:cNvPr id="118" name="Google Shape;79;p4"/>
          <p:cNvSpPr/>
          <p:nvPr/>
        </p:nvSpPr>
        <p:spPr>
          <a:xfrm>
            <a:off x="8471996" y="4203227"/>
            <a:ext cx="93901" cy="93901"/>
          </a:xfrm>
          <a:prstGeom prst="ellipse">
            <a:avLst/>
          </a:prstGeom>
          <a:solidFill>
            <a:srgbClr val="FFFFFF"/>
          </a:solidFill>
          <a:ln w="12700">
            <a:miter lim="400000"/>
          </a:ln>
        </p:spPr>
        <p:txBody>
          <a:bodyPr lIns="45719" rIns="45719" anchor="ctr"/>
          <a:lstStyle/>
          <a:p>
            <a:pPr>
              <a:defRPr>
                <a:solidFill>
                  <a:srgbClr val="000000"/>
                </a:solidFill>
              </a:defRPr>
            </a:pPr>
            <a:endParaRPr/>
          </a:p>
        </p:txBody>
      </p:sp>
      <p:sp>
        <p:nvSpPr>
          <p:cNvPr id="119" name="Google Shape;80;p4"/>
          <p:cNvSpPr/>
          <p:nvPr/>
        </p:nvSpPr>
        <p:spPr>
          <a:xfrm>
            <a:off x="528659" y="3509274"/>
            <a:ext cx="213001" cy="213001"/>
          </a:xfrm>
          <a:prstGeom prst="ellipse">
            <a:avLst/>
          </a:prstGeom>
          <a:solidFill>
            <a:srgbClr val="FFFFFF"/>
          </a:solidFill>
          <a:ln w="12700">
            <a:miter lim="400000"/>
          </a:ln>
        </p:spPr>
        <p:txBody>
          <a:bodyPr lIns="45719" rIns="45719" anchor="ctr"/>
          <a:lstStyle/>
          <a:p>
            <a:pPr>
              <a:defRPr>
                <a:solidFill>
                  <a:srgbClr val="000000"/>
                </a:solidFill>
              </a:defRPr>
            </a:pPr>
            <a:endParaRPr/>
          </a:p>
        </p:txBody>
      </p:sp>
      <p:sp>
        <p:nvSpPr>
          <p:cNvPr id="120" name="Google Shape;81;p4"/>
          <p:cNvSpPr/>
          <p:nvPr/>
        </p:nvSpPr>
        <p:spPr>
          <a:xfrm>
            <a:off x="8327811" y="4664736"/>
            <a:ext cx="382197" cy="382198"/>
          </a:xfrm>
          <a:custGeom>
            <a:avLst/>
            <a:gdLst/>
            <a:ahLst/>
            <a:cxnLst>
              <a:cxn ang="0">
                <a:pos x="wd2" y="hd2"/>
              </a:cxn>
              <a:cxn ang="5400000">
                <a:pos x="wd2" y="hd2"/>
              </a:cxn>
              <a:cxn ang="10800000">
                <a:pos x="wd2" y="hd2"/>
              </a:cxn>
              <a:cxn ang="16200000">
                <a:pos x="wd2" y="hd2"/>
              </a:cxn>
            </a:cxnLst>
            <a:rect l="0" t="0" r="r" b="b"/>
            <a:pathLst>
              <a:path w="21600" h="21600" extrusionOk="0">
                <a:moveTo>
                  <a:pt x="18908" y="5416"/>
                </a:moveTo>
                <a:lnTo>
                  <a:pt x="19139" y="5187"/>
                </a:lnTo>
                <a:lnTo>
                  <a:pt x="19402" y="5056"/>
                </a:lnTo>
                <a:lnTo>
                  <a:pt x="19697" y="4956"/>
                </a:lnTo>
                <a:lnTo>
                  <a:pt x="19960" y="4892"/>
                </a:lnTo>
                <a:lnTo>
                  <a:pt x="20255" y="4825"/>
                </a:lnTo>
                <a:lnTo>
                  <a:pt x="20550" y="4695"/>
                </a:lnTo>
                <a:lnTo>
                  <a:pt x="20813" y="4530"/>
                </a:lnTo>
                <a:lnTo>
                  <a:pt x="21108" y="4300"/>
                </a:lnTo>
                <a:lnTo>
                  <a:pt x="21339" y="4038"/>
                </a:lnTo>
                <a:lnTo>
                  <a:pt x="21469" y="3742"/>
                </a:lnTo>
                <a:lnTo>
                  <a:pt x="21568" y="3414"/>
                </a:lnTo>
                <a:lnTo>
                  <a:pt x="21600" y="3053"/>
                </a:lnTo>
                <a:lnTo>
                  <a:pt x="21568" y="2758"/>
                </a:lnTo>
                <a:lnTo>
                  <a:pt x="21535" y="2461"/>
                </a:lnTo>
                <a:lnTo>
                  <a:pt x="21437" y="2200"/>
                </a:lnTo>
                <a:lnTo>
                  <a:pt x="21305" y="1903"/>
                </a:lnTo>
                <a:lnTo>
                  <a:pt x="21174" y="1674"/>
                </a:lnTo>
                <a:lnTo>
                  <a:pt x="21010" y="1411"/>
                </a:lnTo>
                <a:lnTo>
                  <a:pt x="20845" y="1182"/>
                </a:lnTo>
                <a:lnTo>
                  <a:pt x="20648" y="952"/>
                </a:lnTo>
                <a:lnTo>
                  <a:pt x="20419" y="755"/>
                </a:lnTo>
                <a:lnTo>
                  <a:pt x="20189" y="590"/>
                </a:lnTo>
                <a:lnTo>
                  <a:pt x="19926" y="426"/>
                </a:lnTo>
                <a:lnTo>
                  <a:pt x="19664" y="263"/>
                </a:lnTo>
                <a:lnTo>
                  <a:pt x="19402" y="164"/>
                </a:lnTo>
                <a:lnTo>
                  <a:pt x="19105" y="66"/>
                </a:lnTo>
                <a:lnTo>
                  <a:pt x="18844" y="32"/>
                </a:lnTo>
                <a:lnTo>
                  <a:pt x="18547" y="0"/>
                </a:lnTo>
                <a:lnTo>
                  <a:pt x="18187" y="32"/>
                </a:lnTo>
                <a:lnTo>
                  <a:pt x="17858" y="131"/>
                </a:lnTo>
                <a:lnTo>
                  <a:pt x="17563" y="263"/>
                </a:lnTo>
                <a:lnTo>
                  <a:pt x="17300" y="492"/>
                </a:lnTo>
                <a:lnTo>
                  <a:pt x="17070" y="755"/>
                </a:lnTo>
                <a:lnTo>
                  <a:pt x="16907" y="1050"/>
                </a:lnTo>
                <a:lnTo>
                  <a:pt x="16808" y="1313"/>
                </a:lnTo>
                <a:lnTo>
                  <a:pt x="16742" y="1608"/>
                </a:lnTo>
                <a:lnTo>
                  <a:pt x="16644" y="1903"/>
                </a:lnTo>
                <a:lnTo>
                  <a:pt x="16545" y="2166"/>
                </a:lnTo>
                <a:lnTo>
                  <a:pt x="16413" y="2461"/>
                </a:lnTo>
                <a:lnTo>
                  <a:pt x="16184" y="2692"/>
                </a:lnTo>
                <a:lnTo>
                  <a:pt x="15823" y="3053"/>
                </a:lnTo>
                <a:lnTo>
                  <a:pt x="15494" y="3282"/>
                </a:lnTo>
                <a:lnTo>
                  <a:pt x="15199" y="3414"/>
                </a:lnTo>
                <a:lnTo>
                  <a:pt x="14936" y="3479"/>
                </a:lnTo>
                <a:lnTo>
                  <a:pt x="14675" y="3479"/>
                </a:lnTo>
                <a:lnTo>
                  <a:pt x="14444" y="3414"/>
                </a:lnTo>
                <a:lnTo>
                  <a:pt x="14215" y="3250"/>
                </a:lnTo>
                <a:lnTo>
                  <a:pt x="13984" y="3085"/>
                </a:lnTo>
                <a:lnTo>
                  <a:pt x="13755" y="2822"/>
                </a:lnTo>
                <a:lnTo>
                  <a:pt x="13525" y="2561"/>
                </a:lnTo>
                <a:lnTo>
                  <a:pt x="13033" y="1903"/>
                </a:lnTo>
                <a:lnTo>
                  <a:pt x="12441" y="1182"/>
                </a:lnTo>
                <a:lnTo>
                  <a:pt x="12114" y="787"/>
                </a:lnTo>
                <a:lnTo>
                  <a:pt x="11752" y="394"/>
                </a:lnTo>
                <a:lnTo>
                  <a:pt x="11555" y="229"/>
                </a:lnTo>
                <a:lnTo>
                  <a:pt x="11293" y="98"/>
                </a:lnTo>
                <a:lnTo>
                  <a:pt x="11064" y="32"/>
                </a:lnTo>
                <a:lnTo>
                  <a:pt x="10801" y="0"/>
                </a:lnTo>
                <a:lnTo>
                  <a:pt x="10669" y="32"/>
                </a:lnTo>
                <a:lnTo>
                  <a:pt x="10472" y="131"/>
                </a:lnTo>
                <a:lnTo>
                  <a:pt x="9848" y="492"/>
                </a:lnTo>
                <a:lnTo>
                  <a:pt x="9486" y="722"/>
                </a:lnTo>
                <a:lnTo>
                  <a:pt x="9093" y="1018"/>
                </a:lnTo>
                <a:lnTo>
                  <a:pt x="8667" y="1313"/>
                </a:lnTo>
                <a:lnTo>
                  <a:pt x="8272" y="1674"/>
                </a:lnTo>
                <a:lnTo>
                  <a:pt x="7911" y="2035"/>
                </a:lnTo>
                <a:lnTo>
                  <a:pt x="7583" y="2429"/>
                </a:lnTo>
                <a:lnTo>
                  <a:pt x="7320" y="2822"/>
                </a:lnTo>
                <a:lnTo>
                  <a:pt x="7222" y="3021"/>
                </a:lnTo>
                <a:lnTo>
                  <a:pt x="7156" y="3250"/>
                </a:lnTo>
                <a:lnTo>
                  <a:pt x="7091" y="3447"/>
                </a:lnTo>
                <a:lnTo>
                  <a:pt x="7058" y="3643"/>
                </a:lnTo>
                <a:lnTo>
                  <a:pt x="7058" y="3840"/>
                </a:lnTo>
                <a:lnTo>
                  <a:pt x="7091" y="4071"/>
                </a:lnTo>
                <a:lnTo>
                  <a:pt x="7156" y="4267"/>
                </a:lnTo>
                <a:lnTo>
                  <a:pt x="7254" y="4464"/>
                </a:lnTo>
                <a:lnTo>
                  <a:pt x="7386" y="4661"/>
                </a:lnTo>
                <a:lnTo>
                  <a:pt x="7551" y="4858"/>
                </a:lnTo>
                <a:lnTo>
                  <a:pt x="7812" y="5056"/>
                </a:lnTo>
                <a:lnTo>
                  <a:pt x="8338" y="5317"/>
                </a:lnTo>
                <a:lnTo>
                  <a:pt x="8928" y="5450"/>
                </a:lnTo>
                <a:lnTo>
                  <a:pt x="9225" y="5580"/>
                </a:lnTo>
                <a:lnTo>
                  <a:pt x="9486" y="5712"/>
                </a:lnTo>
                <a:lnTo>
                  <a:pt x="9749" y="5942"/>
                </a:lnTo>
                <a:lnTo>
                  <a:pt x="9980" y="6204"/>
                </a:lnTo>
                <a:lnTo>
                  <a:pt x="10111" y="6500"/>
                </a:lnTo>
                <a:lnTo>
                  <a:pt x="10209" y="6828"/>
                </a:lnTo>
                <a:lnTo>
                  <a:pt x="10243" y="7222"/>
                </a:lnTo>
                <a:lnTo>
                  <a:pt x="10209" y="7485"/>
                </a:lnTo>
                <a:lnTo>
                  <a:pt x="10177" y="7780"/>
                </a:lnTo>
                <a:lnTo>
                  <a:pt x="9980" y="8306"/>
                </a:lnTo>
                <a:lnTo>
                  <a:pt x="9848" y="8567"/>
                </a:lnTo>
                <a:lnTo>
                  <a:pt x="9685" y="8830"/>
                </a:lnTo>
                <a:lnTo>
                  <a:pt x="9486" y="9061"/>
                </a:lnTo>
                <a:lnTo>
                  <a:pt x="9290" y="9290"/>
                </a:lnTo>
                <a:lnTo>
                  <a:pt x="9061" y="9486"/>
                </a:lnTo>
                <a:lnTo>
                  <a:pt x="8830" y="9685"/>
                </a:lnTo>
                <a:lnTo>
                  <a:pt x="8601" y="9815"/>
                </a:lnTo>
                <a:lnTo>
                  <a:pt x="8338" y="9980"/>
                </a:lnTo>
                <a:lnTo>
                  <a:pt x="8075" y="10078"/>
                </a:lnTo>
                <a:lnTo>
                  <a:pt x="7780" y="10177"/>
                </a:lnTo>
                <a:lnTo>
                  <a:pt x="7485" y="10209"/>
                </a:lnTo>
                <a:lnTo>
                  <a:pt x="7222" y="10243"/>
                </a:lnTo>
                <a:lnTo>
                  <a:pt x="6861" y="10209"/>
                </a:lnTo>
                <a:lnTo>
                  <a:pt x="6533" y="10111"/>
                </a:lnTo>
                <a:lnTo>
                  <a:pt x="6204" y="9980"/>
                </a:lnTo>
                <a:lnTo>
                  <a:pt x="5942" y="9749"/>
                </a:lnTo>
                <a:lnTo>
                  <a:pt x="5712" y="9486"/>
                </a:lnTo>
                <a:lnTo>
                  <a:pt x="5548" y="9191"/>
                </a:lnTo>
                <a:lnTo>
                  <a:pt x="5351" y="8601"/>
                </a:lnTo>
                <a:lnTo>
                  <a:pt x="5285" y="8338"/>
                </a:lnTo>
                <a:lnTo>
                  <a:pt x="5187" y="8075"/>
                </a:lnTo>
                <a:lnTo>
                  <a:pt x="5056" y="7812"/>
                </a:lnTo>
                <a:lnTo>
                  <a:pt x="4858" y="7550"/>
                </a:lnTo>
                <a:lnTo>
                  <a:pt x="4661" y="7386"/>
                </a:lnTo>
                <a:lnTo>
                  <a:pt x="4464" y="7254"/>
                </a:lnTo>
                <a:lnTo>
                  <a:pt x="4267" y="7156"/>
                </a:lnTo>
                <a:lnTo>
                  <a:pt x="4071" y="7091"/>
                </a:lnTo>
                <a:lnTo>
                  <a:pt x="3840" y="7058"/>
                </a:lnTo>
                <a:lnTo>
                  <a:pt x="3643" y="7058"/>
                </a:lnTo>
                <a:lnTo>
                  <a:pt x="3447" y="7091"/>
                </a:lnTo>
                <a:lnTo>
                  <a:pt x="3250" y="7156"/>
                </a:lnTo>
                <a:lnTo>
                  <a:pt x="3021" y="7222"/>
                </a:lnTo>
                <a:lnTo>
                  <a:pt x="2822" y="7320"/>
                </a:lnTo>
                <a:lnTo>
                  <a:pt x="2429" y="7583"/>
                </a:lnTo>
                <a:lnTo>
                  <a:pt x="2035" y="7911"/>
                </a:lnTo>
                <a:lnTo>
                  <a:pt x="1674" y="8272"/>
                </a:lnTo>
                <a:lnTo>
                  <a:pt x="1313" y="8667"/>
                </a:lnTo>
                <a:lnTo>
                  <a:pt x="1018" y="9093"/>
                </a:lnTo>
                <a:lnTo>
                  <a:pt x="722" y="9486"/>
                </a:lnTo>
                <a:lnTo>
                  <a:pt x="492" y="9848"/>
                </a:lnTo>
                <a:lnTo>
                  <a:pt x="131" y="10472"/>
                </a:lnTo>
                <a:lnTo>
                  <a:pt x="32" y="10669"/>
                </a:lnTo>
                <a:lnTo>
                  <a:pt x="0" y="10801"/>
                </a:lnTo>
                <a:lnTo>
                  <a:pt x="32" y="11062"/>
                </a:lnTo>
                <a:lnTo>
                  <a:pt x="98" y="11293"/>
                </a:lnTo>
                <a:lnTo>
                  <a:pt x="229" y="11555"/>
                </a:lnTo>
                <a:lnTo>
                  <a:pt x="394" y="11752"/>
                </a:lnTo>
                <a:lnTo>
                  <a:pt x="787" y="12114"/>
                </a:lnTo>
                <a:lnTo>
                  <a:pt x="1182" y="12441"/>
                </a:lnTo>
                <a:lnTo>
                  <a:pt x="1903" y="13033"/>
                </a:lnTo>
                <a:lnTo>
                  <a:pt x="2561" y="13525"/>
                </a:lnTo>
                <a:lnTo>
                  <a:pt x="2822" y="13755"/>
                </a:lnTo>
                <a:lnTo>
                  <a:pt x="3085" y="13984"/>
                </a:lnTo>
                <a:lnTo>
                  <a:pt x="3250" y="14215"/>
                </a:lnTo>
                <a:lnTo>
                  <a:pt x="3414" y="14444"/>
                </a:lnTo>
                <a:lnTo>
                  <a:pt x="3480" y="14675"/>
                </a:lnTo>
                <a:lnTo>
                  <a:pt x="3480" y="14936"/>
                </a:lnTo>
                <a:lnTo>
                  <a:pt x="3414" y="15199"/>
                </a:lnTo>
                <a:lnTo>
                  <a:pt x="3282" y="15494"/>
                </a:lnTo>
                <a:lnTo>
                  <a:pt x="3053" y="15823"/>
                </a:lnTo>
                <a:lnTo>
                  <a:pt x="2463" y="16413"/>
                </a:lnTo>
                <a:lnTo>
                  <a:pt x="2200" y="16545"/>
                </a:lnTo>
                <a:lnTo>
                  <a:pt x="1903" y="16644"/>
                </a:lnTo>
                <a:lnTo>
                  <a:pt x="1642" y="16710"/>
                </a:lnTo>
                <a:lnTo>
                  <a:pt x="1345" y="16775"/>
                </a:lnTo>
                <a:lnTo>
                  <a:pt x="1050" y="16907"/>
                </a:lnTo>
                <a:lnTo>
                  <a:pt x="787" y="17070"/>
                </a:lnTo>
                <a:lnTo>
                  <a:pt x="492" y="17300"/>
                </a:lnTo>
                <a:lnTo>
                  <a:pt x="263" y="17563"/>
                </a:lnTo>
                <a:lnTo>
                  <a:pt x="131" y="17858"/>
                </a:lnTo>
                <a:lnTo>
                  <a:pt x="32" y="18186"/>
                </a:lnTo>
                <a:lnTo>
                  <a:pt x="0" y="18547"/>
                </a:lnTo>
                <a:lnTo>
                  <a:pt x="32" y="18844"/>
                </a:lnTo>
                <a:lnTo>
                  <a:pt x="66" y="19139"/>
                </a:lnTo>
                <a:lnTo>
                  <a:pt x="164" y="19402"/>
                </a:lnTo>
                <a:lnTo>
                  <a:pt x="295" y="19697"/>
                </a:lnTo>
                <a:lnTo>
                  <a:pt x="427" y="19926"/>
                </a:lnTo>
                <a:lnTo>
                  <a:pt x="590" y="20189"/>
                </a:lnTo>
                <a:lnTo>
                  <a:pt x="755" y="20419"/>
                </a:lnTo>
                <a:lnTo>
                  <a:pt x="952" y="20648"/>
                </a:lnTo>
                <a:lnTo>
                  <a:pt x="1182" y="20845"/>
                </a:lnTo>
                <a:lnTo>
                  <a:pt x="1411" y="21010"/>
                </a:lnTo>
                <a:lnTo>
                  <a:pt x="1937" y="21339"/>
                </a:lnTo>
                <a:lnTo>
                  <a:pt x="2200" y="21437"/>
                </a:lnTo>
                <a:lnTo>
                  <a:pt x="2495" y="21535"/>
                </a:lnTo>
                <a:lnTo>
                  <a:pt x="2758" y="21568"/>
                </a:lnTo>
                <a:lnTo>
                  <a:pt x="3053" y="21600"/>
                </a:lnTo>
                <a:lnTo>
                  <a:pt x="3414" y="21568"/>
                </a:lnTo>
                <a:lnTo>
                  <a:pt x="3742" y="21469"/>
                </a:lnTo>
                <a:lnTo>
                  <a:pt x="4038" y="21339"/>
                </a:lnTo>
                <a:lnTo>
                  <a:pt x="4300" y="21108"/>
                </a:lnTo>
                <a:lnTo>
                  <a:pt x="4530" y="20845"/>
                </a:lnTo>
                <a:lnTo>
                  <a:pt x="4695" y="20550"/>
                </a:lnTo>
                <a:lnTo>
                  <a:pt x="4793" y="20287"/>
                </a:lnTo>
                <a:lnTo>
                  <a:pt x="4858" y="19992"/>
                </a:lnTo>
                <a:lnTo>
                  <a:pt x="4958" y="19697"/>
                </a:lnTo>
                <a:lnTo>
                  <a:pt x="5056" y="19434"/>
                </a:lnTo>
                <a:lnTo>
                  <a:pt x="5187" y="19139"/>
                </a:lnTo>
                <a:lnTo>
                  <a:pt x="5416" y="18908"/>
                </a:lnTo>
                <a:lnTo>
                  <a:pt x="5777" y="18581"/>
                </a:lnTo>
                <a:lnTo>
                  <a:pt x="6106" y="18318"/>
                </a:lnTo>
                <a:lnTo>
                  <a:pt x="6401" y="18186"/>
                </a:lnTo>
                <a:lnTo>
                  <a:pt x="6664" y="18121"/>
                </a:lnTo>
                <a:lnTo>
                  <a:pt x="6927" y="18121"/>
                </a:lnTo>
                <a:lnTo>
                  <a:pt x="7156" y="18186"/>
                </a:lnTo>
                <a:lnTo>
                  <a:pt x="7386" y="18350"/>
                </a:lnTo>
                <a:lnTo>
                  <a:pt x="7616" y="18515"/>
                </a:lnTo>
                <a:lnTo>
                  <a:pt x="7846" y="18778"/>
                </a:lnTo>
                <a:lnTo>
                  <a:pt x="8075" y="19040"/>
                </a:lnTo>
                <a:lnTo>
                  <a:pt x="8569" y="19697"/>
                </a:lnTo>
                <a:lnTo>
                  <a:pt x="9159" y="20419"/>
                </a:lnTo>
                <a:lnTo>
                  <a:pt x="9486" y="20813"/>
                </a:lnTo>
                <a:lnTo>
                  <a:pt x="9848" y="21206"/>
                </a:lnTo>
                <a:lnTo>
                  <a:pt x="10046" y="21371"/>
                </a:lnTo>
                <a:lnTo>
                  <a:pt x="10307" y="21502"/>
                </a:lnTo>
                <a:lnTo>
                  <a:pt x="10538" y="21568"/>
                </a:lnTo>
                <a:lnTo>
                  <a:pt x="10801" y="21600"/>
                </a:lnTo>
                <a:lnTo>
                  <a:pt x="10931" y="21568"/>
                </a:lnTo>
                <a:lnTo>
                  <a:pt x="11128" y="21469"/>
                </a:lnTo>
                <a:lnTo>
                  <a:pt x="11752" y="21108"/>
                </a:lnTo>
                <a:lnTo>
                  <a:pt x="12114" y="20879"/>
                </a:lnTo>
                <a:lnTo>
                  <a:pt x="12507" y="20582"/>
                </a:lnTo>
                <a:lnTo>
                  <a:pt x="12934" y="20287"/>
                </a:lnTo>
                <a:lnTo>
                  <a:pt x="13328" y="19926"/>
                </a:lnTo>
                <a:lnTo>
                  <a:pt x="13689" y="19565"/>
                </a:lnTo>
                <a:lnTo>
                  <a:pt x="14017" y="19171"/>
                </a:lnTo>
                <a:lnTo>
                  <a:pt x="14280" y="18778"/>
                </a:lnTo>
                <a:lnTo>
                  <a:pt x="14378" y="18581"/>
                </a:lnTo>
                <a:lnTo>
                  <a:pt x="14444" y="18350"/>
                </a:lnTo>
                <a:lnTo>
                  <a:pt x="14510" y="18153"/>
                </a:lnTo>
                <a:lnTo>
                  <a:pt x="14542" y="17957"/>
                </a:lnTo>
                <a:lnTo>
                  <a:pt x="14542" y="17760"/>
                </a:lnTo>
                <a:lnTo>
                  <a:pt x="14510" y="17529"/>
                </a:lnTo>
                <a:lnTo>
                  <a:pt x="14444" y="17333"/>
                </a:lnTo>
                <a:lnTo>
                  <a:pt x="14346" y="17136"/>
                </a:lnTo>
                <a:lnTo>
                  <a:pt x="14215" y="16939"/>
                </a:lnTo>
                <a:lnTo>
                  <a:pt x="14050" y="16742"/>
                </a:lnTo>
                <a:lnTo>
                  <a:pt x="13788" y="16545"/>
                </a:lnTo>
                <a:lnTo>
                  <a:pt x="13525" y="16413"/>
                </a:lnTo>
                <a:lnTo>
                  <a:pt x="13262" y="16315"/>
                </a:lnTo>
                <a:lnTo>
                  <a:pt x="12967" y="16217"/>
                </a:lnTo>
                <a:lnTo>
                  <a:pt x="12672" y="16150"/>
                </a:lnTo>
                <a:lnTo>
                  <a:pt x="12376" y="16020"/>
                </a:lnTo>
                <a:lnTo>
                  <a:pt x="12114" y="15889"/>
                </a:lnTo>
                <a:lnTo>
                  <a:pt x="11851" y="15658"/>
                </a:lnTo>
                <a:lnTo>
                  <a:pt x="11622" y="15396"/>
                </a:lnTo>
                <a:lnTo>
                  <a:pt x="11489" y="15100"/>
                </a:lnTo>
                <a:lnTo>
                  <a:pt x="11391" y="14773"/>
                </a:lnTo>
                <a:lnTo>
                  <a:pt x="11359" y="14378"/>
                </a:lnTo>
                <a:lnTo>
                  <a:pt x="11391" y="14115"/>
                </a:lnTo>
                <a:lnTo>
                  <a:pt x="11423" y="13820"/>
                </a:lnTo>
                <a:lnTo>
                  <a:pt x="11522" y="13557"/>
                </a:lnTo>
                <a:lnTo>
                  <a:pt x="11622" y="13296"/>
                </a:lnTo>
                <a:lnTo>
                  <a:pt x="11752" y="13033"/>
                </a:lnTo>
                <a:lnTo>
                  <a:pt x="11917" y="12770"/>
                </a:lnTo>
                <a:lnTo>
                  <a:pt x="12114" y="12539"/>
                </a:lnTo>
                <a:lnTo>
                  <a:pt x="12310" y="12310"/>
                </a:lnTo>
                <a:lnTo>
                  <a:pt x="12539" y="12114"/>
                </a:lnTo>
                <a:lnTo>
                  <a:pt x="12770" y="11949"/>
                </a:lnTo>
                <a:lnTo>
                  <a:pt x="12999" y="11785"/>
                </a:lnTo>
                <a:lnTo>
                  <a:pt x="13262" y="11620"/>
                </a:lnTo>
                <a:lnTo>
                  <a:pt x="13525" y="11522"/>
                </a:lnTo>
                <a:lnTo>
                  <a:pt x="13820" y="11423"/>
                </a:lnTo>
                <a:lnTo>
                  <a:pt x="14116" y="11391"/>
                </a:lnTo>
                <a:lnTo>
                  <a:pt x="14378" y="11359"/>
                </a:lnTo>
                <a:lnTo>
                  <a:pt x="14739" y="11391"/>
                </a:lnTo>
                <a:lnTo>
                  <a:pt x="15068" y="11489"/>
                </a:lnTo>
                <a:lnTo>
                  <a:pt x="15396" y="11620"/>
                </a:lnTo>
                <a:lnTo>
                  <a:pt x="15658" y="11851"/>
                </a:lnTo>
                <a:lnTo>
                  <a:pt x="15889" y="12114"/>
                </a:lnTo>
                <a:lnTo>
                  <a:pt x="16052" y="12409"/>
                </a:lnTo>
                <a:lnTo>
                  <a:pt x="16152" y="12704"/>
                </a:lnTo>
                <a:lnTo>
                  <a:pt x="16250" y="12999"/>
                </a:lnTo>
                <a:lnTo>
                  <a:pt x="16315" y="13262"/>
                </a:lnTo>
                <a:lnTo>
                  <a:pt x="16413" y="13525"/>
                </a:lnTo>
                <a:lnTo>
                  <a:pt x="16545" y="13788"/>
                </a:lnTo>
                <a:lnTo>
                  <a:pt x="16742" y="14050"/>
                </a:lnTo>
                <a:lnTo>
                  <a:pt x="16939" y="14215"/>
                </a:lnTo>
                <a:lnTo>
                  <a:pt x="17136" y="14346"/>
                </a:lnTo>
                <a:lnTo>
                  <a:pt x="17333" y="14444"/>
                </a:lnTo>
                <a:lnTo>
                  <a:pt x="17529" y="14510"/>
                </a:lnTo>
                <a:lnTo>
                  <a:pt x="17760" y="14542"/>
                </a:lnTo>
                <a:lnTo>
                  <a:pt x="17957" y="14542"/>
                </a:lnTo>
                <a:lnTo>
                  <a:pt x="18153" y="14510"/>
                </a:lnTo>
                <a:lnTo>
                  <a:pt x="18350" y="14444"/>
                </a:lnTo>
                <a:lnTo>
                  <a:pt x="18581" y="14378"/>
                </a:lnTo>
                <a:lnTo>
                  <a:pt x="18778" y="14280"/>
                </a:lnTo>
                <a:lnTo>
                  <a:pt x="19171" y="14017"/>
                </a:lnTo>
                <a:lnTo>
                  <a:pt x="19565" y="13689"/>
                </a:lnTo>
                <a:lnTo>
                  <a:pt x="19926" y="13328"/>
                </a:lnTo>
                <a:lnTo>
                  <a:pt x="20287" y="12934"/>
                </a:lnTo>
                <a:lnTo>
                  <a:pt x="20582" y="12507"/>
                </a:lnTo>
                <a:lnTo>
                  <a:pt x="20879" y="12114"/>
                </a:lnTo>
                <a:lnTo>
                  <a:pt x="21108" y="11752"/>
                </a:lnTo>
                <a:lnTo>
                  <a:pt x="21469" y="11128"/>
                </a:lnTo>
                <a:lnTo>
                  <a:pt x="21568" y="10931"/>
                </a:lnTo>
                <a:lnTo>
                  <a:pt x="21600" y="10801"/>
                </a:lnTo>
                <a:lnTo>
                  <a:pt x="21568" y="10538"/>
                </a:lnTo>
                <a:lnTo>
                  <a:pt x="21502" y="10307"/>
                </a:lnTo>
                <a:lnTo>
                  <a:pt x="21371" y="10045"/>
                </a:lnTo>
                <a:lnTo>
                  <a:pt x="21206" y="9848"/>
                </a:lnTo>
                <a:lnTo>
                  <a:pt x="20813" y="9486"/>
                </a:lnTo>
                <a:lnTo>
                  <a:pt x="20419" y="9159"/>
                </a:lnTo>
                <a:lnTo>
                  <a:pt x="19697" y="8567"/>
                </a:lnTo>
                <a:lnTo>
                  <a:pt x="19040" y="8075"/>
                </a:lnTo>
                <a:lnTo>
                  <a:pt x="18778" y="7846"/>
                </a:lnTo>
                <a:lnTo>
                  <a:pt x="18515" y="7616"/>
                </a:lnTo>
                <a:lnTo>
                  <a:pt x="18350" y="7386"/>
                </a:lnTo>
                <a:lnTo>
                  <a:pt x="18187" y="7156"/>
                </a:lnTo>
                <a:lnTo>
                  <a:pt x="18121" y="6927"/>
                </a:lnTo>
                <a:lnTo>
                  <a:pt x="18121" y="6664"/>
                </a:lnTo>
                <a:lnTo>
                  <a:pt x="18187" y="6401"/>
                </a:lnTo>
                <a:lnTo>
                  <a:pt x="18318" y="6106"/>
                </a:lnTo>
                <a:lnTo>
                  <a:pt x="18547" y="5777"/>
                </a:lnTo>
                <a:lnTo>
                  <a:pt x="18908" y="5416"/>
                </a:lnTo>
                <a:close/>
              </a:path>
            </a:pathLst>
          </a:custGeom>
          <a:ln w="12175" cap="rnd">
            <a:solidFill>
              <a:schemeClr val="accent2"/>
            </a:solidFill>
          </a:ln>
        </p:spPr>
        <p:txBody>
          <a:bodyPr lIns="45719" rIns="45719" anchor="ctr"/>
          <a:lstStyle/>
          <a:p>
            <a:pPr>
              <a:defRPr>
                <a:solidFill>
                  <a:srgbClr val="000000"/>
                </a:solidFill>
              </a:defRPr>
            </a:pPr>
            <a:endParaRPr/>
          </a:p>
        </p:txBody>
      </p:sp>
      <p:grpSp>
        <p:nvGrpSpPr>
          <p:cNvPr id="123" name="Google Shape;82;p4"/>
          <p:cNvGrpSpPr/>
          <p:nvPr/>
        </p:nvGrpSpPr>
        <p:grpSpPr>
          <a:xfrm>
            <a:off x="154024" y="4093729"/>
            <a:ext cx="508822" cy="478650"/>
            <a:chOff x="0" y="30"/>
            <a:chExt cx="508820" cy="478649"/>
          </a:xfrm>
        </p:grpSpPr>
        <p:sp>
          <p:nvSpPr>
            <p:cNvPr id="121" name="Google Shape;83;p4"/>
            <p:cNvSpPr/>
            <p:nvPr/>
          </p:nvSpPr>
          <p:spPr>
            <a:xfrm>
              <a:off x="-1" y="181397"/>
              <a:ext cx="121180" cy="27169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lnTo>
                    <a:pt x="0" y="0"/>
                  </a:lnTo>
                  <a:close/>
                  <a:moveTo>
                    <a:pt x="13282" y="5923"/>
                  </a:moveTo>
                  <a:lnTo>
                    <a:pt x="12477" y="5864"/>
                  </a:lnTo>
                  <a:lnTo>
                    <a:pt x="11805" y="5805"/>
                  </a:lnTo>
                  <a:lnTo>
                    <a:pt x="11139" y="5626"/>
                  </a:lnTo>
                  <a:lnTo>
                    <a:pt x="10599" y="5444"/>
                  </a:lnTo>
                  <a:lnTo>
                    <a:pt x="10065" y="5147"/>
                  </a:lnTo>
                  <a:lnTo>
                    <a:pt x="9662" y="4847"/>
                  </a:lnTo>
                  <a:lnTo>
                    <a:pt x="9525" y="4547"/>
                  </a:lnTo>
                  <a:lnTo>
                    <a:pt x="9393" y="4189"/>
                  </a:lnTo>
                  <a:lnTo>
                    <a:pt x="9525" y="3830"/>
                  </a:lnTo>
                  <a:lnTo>
                    <a:pt x="9662" y="3530"/>
                  </a:lnTo>
                  <a:lnTo>
                    <a:pt x="10065" y="3231"/>
                  </a:lnTo>
                  <a:lnTo>
                    <a:pt x="11139" y="2752"/>
                  </a:lnTo>
                  <a:lnTo>
                    <a:pt x="11805" y="2634"/>
                  </a:lnTo>
                  <a:lnTo>
                    <a:pt x="12477" y="2513"/>
                  </a:lnTo>
                  <a:lnTo>
                    <a:pt x="13282" y="2454"/>
                  </a:lnTo>
                  <a:lnTo>
                    <a:pt x="14086" y="2513"/>
                  </a:lnTo>
                  <a:lnTo>
                    <a:pt x="14758" y="2634"/>
                  </a:lnTo>
                  <a:lnTo>
                    <a:pt x="15430" y="2752"/>
                  </a:lnTo>
                  <a:lnTo>
                    <a:pt x="15964" y="2992"/>
                  </a:lnTo>
                  <a:lnTo>
                    <a:pt x="16504" y="3231"/>
                  </a:lnTo>
                  <a:lnTo>
                    <a:pt x="16907" y="3530"/>
                  </a:lnTo>
                  <a:lnTo>
                    <a:pt x="17039" y="3830"/>
                  </a:lnTo>
                  <a:lnTo>
                    <a:pt x="17176" y="4189"/>
                  </a:lnTo>
                  <a:lnTo>
                    <a:pt x="17039" y="4547"/>
                  </a:lnTo>
                  <a:lnTo>
                    <a:pt x="16907" y="4847"/>
                  </a:lnTo>
                  <a:lnTo>
                    <a:pt x="16504" y="5147"/>
                  </a:lnTo>
                  <a:lnTo>
                    <a:pt x="15964" y="5444"/>
                  </a:lnTo>
                  <a:lnTo>
                    <a:pt x="15430" y="5626"/>
                  </a:lnTo>
                  <a:lnTo>
                    <a:pt x="14758" y="5805"/>
                  </a:lnTo>
                  <a:lnTo>
                    <a:pt x="14086" y="5864"/>
                  </a:lnTo>
                  <a:lnTo>
                    <a:pt x="13282" y="5923"/>
                  </a:lnTo>
                  <a:close/>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122" name="Google Shape;84;p4"/>
            <p:cNvSpPr/>
            <p:nvPr/>
          </p:nvSpPr>
          <p:spPr>
            <a:xfrm>
              <a:off x="130233" y="30"/>
              <a:ext cx="378588" cy="478651"/>
            </a:xfrm>
            <a:custGeom>
              <a:avLst/>
              <a:gdLst/>
              <a:ahLst/>
              <a:cxnLst>
                <a:cxn ang="0">
                  <a:pos x="wd2" y="hd2"/>
                </a:cxn>
                <a:cxn ang="5400000">
                  <a:pos x="wd2" y="hd2"/>
                </a:cxn>
                <a:cxn ang="10800000">
                  <a:pos x="wd2" y="hd2"/>
                </a:cxn>
                <a:cxn ang="16200000">
                  <a:pos x="wd2" y="hd2"/>
                </a:cxn>
              </a:cxnLst>
              <a:rect l="0" t="0" r="r" b="b"/>
              <a:pathLst>
                <a:path w="21600" h="21600" extrusionOk="0">
                  <a:moveTo>
                    <a:pt x="0" y="18680"/>
                  </a:moveTo>
                  <a:lnTo>
                    <a:pt x="2663" y="18680"/>
                  </a:lnTo>
                  <a:lnTo>
                    <a:pt x="3521" y="19019"/>
                  </a:lnTo>
                  <a:lnTo>
                    <a:pt x="4724" y="19427"/>
                  </a:lnTo>
                  <a:lnTo>
                    <a:pt x="6268" y="19903"/>
                  </a:lnTo>
                  <a:lnTo>
                    <a:pt x="7988" y="20412"/>
                  </a:lnTo>
                  <a:lnTo>
                    <a:pt x="9834" y="20854"/>
                  </a:lnTo>
                  <a:lnTo>
                    <a:pt x="10779" y="21058"/>
                  </a:lnTo>
                  <a:lnTo>
                    <a:pt x="11724" y="21226"/>
                  </a:lnTo>
                  <a:lnTo>
                    <a:pt x="12625" y="21396"/>
                  </a:lnTo>
                  <a:lnTo>
                    <a:pt x="13526" y="21498"/>
                  </a:lnTo>
                  <a:lnTo>
                    <a:pt x="14342" y="21567"/>
                  </a:lnTo>
                  <a:lnTo>
                    <a:pt x="15159" y="21600"/>
                  </a:lnTo>
                  <a:lnTo>
                    <a:pt x="16532" y="21600"/>
                  </a:lnTo>
                  <a:lnTo>
                    <a:pt x="17262" y="21567"/>
                  </a:lnTo>
                  <a:lnTo>
                    <a:pt x="17950" y="21498"/>
                  </a:lnTo>
                  <a:lnTo>
                    <a:pt x="18551" y="21363"/>
                  </a:lnTo>
                  <a:lnTo>
                    <a:pt x="18851" y="21295"/>
                  </a:lnTo>
                  <a:lnTo>
                    <a:pt x="19066" y="21226"/>
                  </a:lnTo>
                  <a:lnTo>
                    <a:pt x="19281" y="21124"/>
                  </a:lnTo>
                  <a:lnTo>
                    <a:pt x="19452" y="20989"/>
                  </a:lnTo>
                  <a:lnTo>
                    <a:pt x="19539" y="20854"/>
                  </a:lnTo>
                  <a:lnTo>
                    <a:pt x="19625" y="20684"/>
                  </a:lnTo>
                  <a:lnTo>
                    <a:pt x="19754" y="19698"/>
                  </a:lnTo>
                  <a:lnTo>
                    <a:pt x="19712" y="19461"/>
                  </a:lnTo>
                  <a:lnTo>
                    <a:pt x="19625" y="19257"/>
                  </a:lnTo>
                  <a:lnTo>
                    <a:pt x="19452" y="19054"/>
                  </a:lnTo>
                  <a:lnTo>
                    <a:pt x="19195" y="18883"/>
                  </a:lnTo>
                  <a:lnTo>
                    <a:pt x="19410" y="18850"/>
                  </a:lnTo>
                  <a:lnTo>
                    <a:pt x="19840" y="18713"/>
                  </a:lnTo>
                  <a:lnTo>
                    <a:pt x="20011" y="18578"/>
                  </a:lnTo>
                  <a:lnTo>
                    <a:pt x="20140" y="18441"/>
                  </a:lnTo>
                  <a:lnTo>
                    <a:pt x="20269" y="18273"/>
                  </a:lnTo>
                  <a:lnTo>
                    <a:pt x="20355" y="18068"/>
                  </a:lnTo>
                  <a:lnTo>
                    <a:pt x="20397" y="17899"/>
                  </a:lnTo>
                  <a:lnTo>
                    <a:pt x="20526" y="16676"/>
                  </a:lnTo>
                  <a:lnTo>
                    <a:pt x="20526" y="16370"/>
                  </a:lnTo>
                  <a:lnTo>
                    <a:pt x="20484" y="16200"/>
                  </a:lnTo>
                  <a:lnTo>
                    <a:pt x="20397" y="16065"/>
                  </a:lnTo>
                  <a:lnTo>
                    <a:pt x="20182" y="15827"/>
                  </a:lnTo>
                  <a:lnTo>
                    <a:pt x="19925" y="15623"/>
                  </a:lnTo>
                  <a:lnTo>
                    <a:pt x="20140" y="15590"/>
                  </a:lnTo>
                  <a:lnTo>
                    <a:pt x="20313" y="15521"/>
                  </a:lnTo>
                  <a:lnTo>
                    <a:pt x="20484" y="15419"/>
                  </a:lnTo>
                  <a:lnTo>
                    <a:pt x="20655" y="15283"/>
                  </a:lnTo>
                  <a:lnTo>
                    <a:pt x="20784" y="15147"/>
                  </a:lnTo>
                  <a:lnTo>
                    <a:pt x="20870" y="15012"/>
                  </a:lnTo>
                  <a:lnTo>
                    <a:pt x="20956" y="14842"/>
                  </a:lnTo>
                  <a:lnTo>
                    <a:pt x="20999" y="14638"/>
                  </a:lnTo>
                  <a:lnTo>
                    <a:pt x="21127" y="13449"/>
                  </a:lnTo>
                  <a:lnTo>
                    <a:pt x="21127" y="13110"/>
                  </a:lnTo>
                  <a:lnTo>
                    <a:pt x="21085" y="12940"/>
                  </a:lnTo>
                  <a:lnTo>
                    <a:pt x="20999" y="12803"/>
                  </a:lnTo>
                  <a:lnTo>
                    <a:pt x="20912" y="12668"/>
                  </a:lnTo>
                  <a:lnTo>
                    <a:pt x="20655" y="12464"/>
                  </a:lnTo>
                  <a:lnTo>
                    <a:pt x="20484" y="12363"/>
                  </a:lnTo>
                  <a:lnTo>
                    <a:pt x="20655" y="12328"/>
                  </a:lnTo>
                  <a:lnTo>
                    <a:pt x="20828" y="12226"/>
                  </a:lnTo>
                  <a:lnTo>
                    <a:pt x="20999" y="12124"/>
                  </a:lnTo>
                  <a:lnTo>
                    <a:pt x="21127" y="12022"/>
                  </a:lnTo>
                  <a:lnTo>
                    <a:pt x="21256" y="11887"/>
                  </a:lnTo>
                  <a:lnTo>
                    <a:pt x="21343" y="11750"/>
                  </a:lnTo>
                  <a:lnTo>
                    <a:pt x="21385" y="11582"/>
                  </a:lnTo>
                  <a:lnTo>
                    <a:pt x="21429" y="11412"/>
                  </a:lnTo>
                  <a:lnTo>
                    <a:pt x="21600" y="10188"/>
                  </a:lnTo>
                  <a:lnTo>
                    <a:pt x="21558" y="10018"/>
                  </a:lnTo>
                  <a:lnTo>
                    <a:pt x="21514" y="9850"/>
                  </a:lnTo>
                  <a:lnTo>
                    <a:pt x="21429" y="9713"/>
                  </a:lnTo>
                  <a:lnTo>
                    <a:pt x="21343" y="9578"/>
                  </a:lnTo>
                  <a:lnTo>
                    <a:pt x="21214" y="9441"/>
                  </a:lnTo>
                  <a:lnTo>
                    <a:pt x="21043" y="9339"/>
                  </a:lnTo>
                  <a:lnTo>
                    <a:pt x="20655" y="9136"/>
                  </a:lnTo>
                  <a:lnTo>
                    <a:pt x="20226" y="8965"/>
                  </a:lnTo>
                  <a:lnTo>
                    <a:pt x="19712" y="8830"/>
                  </a:lnTo>
                  <a:lnTo>
                    <a:pt x="19153" y="8728"/>
                  </a:lnTo>
                  <a:lnTo>
                    <a:pt x="18594" y="8660"/>
                  </a:lnTo>
                  <a:lnTo>
                    <a:pt x="17391" y="8525"/>
                  </a:lnTo>
                  <a:lnTo>
                    <a:pt x="15545" y="8388"/>
                  </a:lnTo>
                  <a:lnTo>
                    <a:pt x="13355" y="8286"/>
                  </a:lnTo>
                  <a:lnTo>
                    <a:pt x="11123" y="8185"/>
                  </a:lnTo>
                  <a:lnTo>
                    <a:pt x="11422" y="7777"/>
                  </a:lnTo>
                  <a:lnTo>
                    <a:pt x="11680" y="7302"/>
                  </a:lnTo>
                  <a:lnTo>
                    <a:pt x="11937" y="6793"/>
                  </a:lnTo>
                  <a:lnTo>
                    <a:pt x="12110" y="6249"/>
                  </a:lnTo>
                  <a:lnTo>
                    <a:pt x="12281" y="5705"/>
                  </a:lnTo>
                  <a:lnTo>
                    <a:pt x="12454" y="5128"/>
                  </a:lnTo>
                  <a:lnTo>
                    <a:pt x="12625" y="4008"/>
                  </a:lnTo>
                  <a:lnTo>
                    <a:pt x="12754" y="2988"/>
                  </a:lnTo>
                  <a:lnTo>
                    <a:pt x="12840" y="2139"/>
                  </a:lnTo>
                  <a:lnTo>
                    <a:pt x="12840" y="1120"/>
                  </a:lnTo>
                  <a:lnTo>
                    <a:pt x="12711" y="848"/>
                  </a:lnTo>
                  <a:lnTo>
                    <a:pt x="12583" y="644"/>
                  </a:lnTo>
                  <a:lnTo>
                    <a:pt x="12368" y="441"/>
                  </a:lnTo>
                  <a:lnTo>
                    <a:pt x="12110" y="237"/>
                  </a:lnTo>
                  <a:lnTo>
                    <a:pt x="11809" y="135"/>
                  </a:lnTo>
                  <a:lnTo>
                    <a:pt x="11465" y="33"/>
                  </a:lnTo>
                  <a:lnTo>
                    <a:pt x="11123" y="0"/>
                  </a:lnTo>
                  <a:lnTo>
                    <a:pt x="10477" y="33"/>
                  </a:lnTo>
                  <a:lnTo>
                    <a:pt x="10049" y="102"/>
                  </a:lnTo>
                  <a:lnTo>
                    <a:pt x="9705" y="204"/>
                  </a:lnTo>
                  <a:lnTo>
                    <a:pt x="9448" y="305"/>
                  </a:lnTo>
                  <a:lnTo>
                    <a:pt x="8760" y="2037"/>
                  </a:lnTo>
                  <a:lnTo>
                    <a:pt x="8416" y="2818"/>
                  </a:lnTo>
                  <a:lnTo>
                    <a:pt x="8072" y="3532"/>
                  </a:lnTo>
                  <a:lnTo>
                    <a:pt x="7730" y="4177"/>
                  </a:lnTo>
                  <a:lnTo>
                    <a:pt x="7386" y="4721"/>
                  </a:lnTo>
                  <a:lnTo>
                    <a:pt x="7085" y="5128"/>
                  </a:lnTo>
                  <a:lnTo>
                    <a:pt x="6827" y="5468"/>
                  </a:lnTo>
                  <a:lnTo>
                    <a:pt x="5840" y="6249"/>
                  </a:lnTo>
                  <a:lnTo>
                    <a:pt x="4422" y="7302"/>
                  </a:lnTo>
                  <a:lnTo>
                    <a:pt x="2534" y="8660"/>
                  </a:lnTo>
                  <a:lnTo>
                    <a:pt x="0" y="8660"/>
                  </a:lnTo>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grpSp>
      <p:grpSp>
        <p:nvGrpSpPr>
          <p:cNvPr id="132" name="Google Shape;85;p4"/>
          <p:cNvGrpSpPr/>
          <p:nvPr/>
        </p:nvGrpSpPr>
        <p:grpSpPr>
          <a:xfrm>
            <a:off x="5222962" y="889750"/>
            <a:ext cx="292925" cy="464229"/>
            <a:chOff x="0" y="28"/>
            <a:chExt cx="292923" cy="464227"/>
          </a:xfrm>
        </p:grpSpPr>
        <p:sp>
          <p:nvSpPr>
            <p:cNvPr id="124" name="Google Shape;86;p4"/>
            <p:cNvSpPr/>
            <p:nvPr/>
          </p:nvSpPr>
          <p:spPr>
            <a:xfrm>
              <a:off x="88150" y="404593"/>
              <a:ext cx="116623" cy="25672"/>
            </a:xfrm>
            <a:prstGeom prst="rect">
              <a:avLst/>
            </a:pr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125" name="Google Shape;87;p4"/>
            <p:cNvSpPr/>
            <p:nvPr/>
          </p:nvSpPr>
          <p:spPr>
            <a:xfrm>
              <a:off x="88150" y="378209"/>
              <a:ext cx="116623" cy="25672"/>
            </a:xfrm>
            <a:prstGeom prst="rect">
              <a:avLst/>
            </a:pr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126" name="Google Shape;88;p4"/>
            <p:cNvSpPr/>
            <p:nvPr/>
          </p:nvSpPr>
          <p:spPr>
            <a:xfrm>
              <a:off x="88150" y="430264"/>
              <a:ext cx="116623" cy="3399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3078"/>
                  </a:lnTo>
                  <a:lnTo>
                    <a:pt x="127" y="5739"/>
                  </a:lnTo>
                  <a:lnTo>
                    <a:pt x="517" y="8383"/>
                  </a:lnTo>
                  <a:lnTo>
                    <a:pt x="1029" y="10574"/>
                  </a:lnTo>
                  <a:lnTo>
                    <a:pt x="1800" y="11913"/>
                  </a:lnTo>
                  <a:lnTo>
                    <a:pt x="9897" y="21165"/>
                  </a:lnTo>
                  <a:lnTo>
                    <a:pt x="10800" y="21600"/>
                  </a:lnTo>
                  <a:lnTo>
                    <a:pt x="11697" y="21165"/>
                  </a:lnTo>
                  <a:lnTo>
                    <a:pt x="19800" y="11913"/>
                  </a:lnTo>
                  <a:lnTo>
                    <a:pt x="20571" y="10574"/>
                  </a:lnTo>
                  <a:lnTo>
                    <a:pt x="21083" y="8383"/>
                  </a:lnTo>
                  <a:lnTo>
                    <a:pt x="21468" y="5739"/>
                  </a:lnTo>
                  <a:lnTo>
                    <a:pt x="21600" y="3078"/>
                  </a:lnTo>
                  <a:lnTo>
                    <a:pt x="21600" y="0"/>
                  </a:lnTo>
                  <a:lnTo>
                    <a:pt x="0" y="0"/>
                  </a:lnTo>
                  <a:close/>
                </a:path>
              </a:pathLst>
            </a:cu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127" name="Google Shape;89;p4"/>
            <p:cNvSpPr/>
            <p:nvPr/>
          </p:nvSpPr>
          <p:spPr>
            <a:xfrm>
              <a:off x="75667" y="160327"/>
              <a:ext cx="40243" cy="19013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8934" y="9222"/>
                  </a:lnTo>
                  <a:lnTo>
                    <a:pt x="0" y="0"/>
                  </a:lnTo>
                </a:path>
              </a:pathLst>
            </a:cu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128" name="Google Shape;90;p4"/>
            <p:cNvSpPr/>
            <p:nvPr/>
          </p:nvSpPr>
          <p:spPr>
            <a:xfrm>
              <a:off x="-1" y="28"/>
              <a:ext cx="292925" cy="350430"/>
            </a:xfrm>
            <a:custGeom>
              <a:avLst/>
              <a:gdLst/>
              <a:ahLst/>
              <a:cxnLst>
                <a:cxn ang="0">
                  <a:pos x="wd2" y="hd2"/>
                </a:cxn>
                <a:cxn ang="5400000">
                  <a:pos x="wd2" y="hd2"/>
                </a:cxn>
                <a:cxn ang="10800000">
                  <a:pos x="wd2" y="hd2"/>
                </a:cxn>
                <a:cxn ang="16200000">
                  <a:pos x="wd2" y="hd2"/>
                </a:cxn>
              </a:cxnLst>
              <a:rect l="0" t="0" r="r" b="b"/>
              <a:pathLst>
                <a:path w="21600" h="21600" extrusionOk="0">
                  <a:moveTo>
                    <a:pt x="15100" y="21600"/>
                  </a:moveTo>
                  <a:lnTo>
                    <a:pt x="15356" y="20659"/>
                  </a:lnTo>
                  <a:lnTo>
                    <a:pt x="15713" y="19761"/>
                  </a:lnTo>
                  <a:lnTo>
                    <a:pt x="16123" y="18906"/>
                  </a:lnTo>
                  <a:lnTo>
                    <a:pt x="16584" y="18135"/>
                  </a:lnTo>
                  <a:lnTo>
                    <a:pt x="17096" y="17408"/>
                  </a:lnTo>
                  <a:lnTo>
                    <a:pt x="17607" y="16681"/>
                  </a:lnTo>
                  <a:lnTo>
                    <a:pt x="18733" y="15313"/>
                  </a:lnTo>
                  <a:lnTo>
                    <a:pt x="19297" y="14628"/>
                  </a:lnTo>
                  <a:lnTo>
                    <a:pt x="19807" y="13945"/>
                  </a:lnTo>
                  <a:lnTo>
                    <a:pt x="20270" y="13260"/>
                  </a:lnTo>
                  <a:lnTo>
                    <a:pt x="20730" y="12490"/>
                  </a:lnTo>
                  <a:lnTo>
                    <a:pt x="21087" y="11719"/>
                  </a:lnTo>
                  <a:lnTo>
                    <a:pt x="21344" y="10864"/>
                  </a:lnTo>
                  <a:lnTo>
                    <a:pt x="21497" y="9967"/>
                  </a:lnTo>
                  <a:lnTo>
                    <a:pt x="21547" y="9496"/>
                  </a:lnTo>
                  <a:lnTo>
                    <a:pt x="21600" y="9025"/>
                  </a:lnTo>
                  <a:lnTo>
                    <a:pt x="21497" y="8084"/>
                  </a:lnTo>
                  <a:lnTo>
                    <a:pt x="21344" y="7187"/>
                  </a:lnTo>
                  <a:lnTo>
                    <a:pt x="21087" y="6329"/>
                  </a:lnTo>
                  <a:lnTo>
                    <a:pt x="20730" y="5518"/>
                  </a:lnTo>
                  <a:lnTo>
                    <a:pt x="20270" y="4705"/>
                  </a:lnTo>
                  <a:lnTo>
                    <a:pt x="19757" y="3978"/>
                  </a:lnTo>
                  <a:lnTo>
                    <a:pt x="19091" y="3293"/>
                  </a:lnTo>
                  <a:lnTo>
                    <a:pt x="18427" y="2652"/>
                  </a:lnTo>
                  <a:lnTo>
                    <a:pt x="17657" y="2053"/>
                  </a:lnTo>
                  <a:lnTo>
                    <a:pt x="16840" y="1540"/>
                  </a:lnTo>
                  <a:lnTo>
                    <a:pt x="15917" y="1112"/>
                  </a:lnTo>
                  <a:lnTo>
                    <a:pt x="14997" y="727"/>
                  </a:lnTo>
                  <a:lnTo>
                    <a:pt x="14024" y="427"/>
                  </a:lnTo>
                  <a:lnTo>
                    <a:pt x="12950" y="170"/>
                  </a:lnTo>
                  <a:lnTo>
                    <a:pt x="11926" y="42"/>
                  </a:lnTo>
                  <a:lnTo>
                    <a:pt x="10800" y="0"/>
                  </a:lnTo>
                  <a:lnTo>
                    <a:pt x="9674" y="42"/>
                  </a:lnTo>
                  <a:lnTo>
                    <a:pt x="8650" y="170"/>
                  </a:lnTo>
                  <a:lnTo>
                    <a:pt x="7576" y="427"/>
                  </a:lnTo>
                  <a:lnTo>
                    <a:pt x="6603" y="727"/>
                  </a:lnTo>
                  <a:lnTo>
                    <a:pt x="5681" y="1112"/>
                  </a:lnTo>
                  <a:lnTo>
                    <a:pt x="4760" y="1540"/>
                  </a:lnTo>
                  <a:lnTo>
                    <a:pt x="3940" y="2053"/>
                  </a:lnTo>
                  <a:lnTo>
                    <a:pt x="3173" y="2652"/>
                  </a:lnTo>
                  <a:lnTo>
                    <a:pt x="2507" y="3293"/>
                  </a:lnTo>
                  <a:lnTo>
                    <a:pt x="1843" y="3978"/>
                  </a:lnTo>
                  <a:lnTo>
                    <a:pt x="1330" y="4705"/>
                  </a:lnTo>
                  <a:lnTo>
                    <a:pt x="870" y="5518"/>
                  </a:lnTo>
                  <a:lnTo>
                    <a:pt x="513" y="6329"/>
                  </a:lnTo>
                  <a:lnTo>
                    <a:pt x="256" y="7187"/>
                  </a:lnTo>
                  <a:lnTo>
                    <a:pt x="103" y="8084"/>
                  </a:lnTo>
                  <a:lnTo>
                    <a:pt x="0" y="9025"/>
                  </a:lnTo>
                  <a:lnTo>
                    <a:pt x="50" y="9496"/>
                  </a:lnTo>
                  <a:lnTo>
                    <a:pt x="103" y="9967"/>
                  </a:lnTo>
                  <a:lnTo>
                    <a:pt x="256" y="10864"/>
                  </a:lnTo>
                  <a:lnTo>
                    <a:pt x="513" y="11719"/>
                  </a:lnTo>
                  <a:lnTo>
                    <a:pt x="870" y="12490"/>
                  </a:lnTo>
                  <a:lnTo>
                    <a:pt x="1330" y="13260"/>
                  </a:lnTo>
                  <a:lnTo>
                    <a:pt x="1791" y="13945"/>
                  </a:lnTo>
                  <a:lnTo>
                    <a:pt x="2303" y="14628"/>
                  </a:lnTo>
                  <a:lnTo>
                    <a:pt x="2867" y="15313"/>
                  </a:lnTo>
                  <a:lnTo>
                    <a:pt x="3993" y="16681"/>
                  </a:lnTo>
                  <a:lnTo>
                    <a:pt x="4504" y="17408"/>
                  </a:lnTo>
                  <a:lnTo>
                    <a:pt x="5016" y="18135"/>
                  </a:lnTo>
                  <a:lnTo>
                    <a:pt x="5477" y="18906"/>
                  </a:lnTo>
                  <a:lnTo>
                    <a:pt x="5887" y="19761"/>
                  </a:lnTo>
                  <a:lnTo>
                    <a:pt x="6244" y="20659"/>
                  </a:lnTo>
                  <a:lnTo>
                    <a:pt x="6500" y="21600"/>
                  </a:lnTo>
                </a:path>
              </a:pathLst>
            </a:cu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129" name="Google Shape;91;p4"/>
            <p:cNvSpPr/>
            <p:nvPr/>
          </p:nvSpPr>
          <p:spPr>
            <a:xfrm>
              <a:off x="177013" y="160327"/>
              <a:ext cx="40243" cy="19013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2666" y="9222"/>
                  </a:lnTo>
                  <a:lnTo>
                    <a:pt x="0" y="21600"/>
                  </a:lnTo>
                </a:path>
              </a:pathLst>
            </a:cu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130" name="Google Shape;92;p4"/>
            <p:cNvSpPr/>
            <p:nvPr/>
          </p:nvSpPr>
          <p:spPr>
            <a:xfrm>
              <a:off x="95104" y="153375"/>
              <a:ext cx="102715" cy="22225"/>
            </a:xfrm>
            <a:custGeom>
              <a:avLst/>
              <a:gdLst/>
              <a:ahLst/>
              <a:cxnLst>
                <a:cxn ang="0">
                  <a:pos x="wd2" y="hd2"/>
                </a:cxn>
                <a:cxn ang="5400000">
                  <a:pos x="wd2" y="hd2"/>
                </a:cxn>
                <a:cxn ang="10800000">
                  <a:pos x="wd2" y="hd2"/>
                </a:cxn>
                <a:cxn ang="16200000">
                  <a:pos x="wd2" y="hd2"/>
                </a:cxn>
              </a:cxnLst>
              <a:rect l="0" t="0" r="r" b="b"/>
              <a:pathLst>
                <a:path w="21600" h="21600" extrusionOk="0">
                  <a:moveTo>
                    <a:pt x="0" y="2022"/>
                  </a:moveTo>
                  <a:lnTo>
                    <a:pt x="4962" y="21600"/>
                  </a:lnTo>
                  <a:lnTo>
                    <a:pt x="9925" y="2022"/>
                  </a:lnTo>
                  <a:lnTo>
                    <a:pt x="10362" y="692"/>
                  </a:lnTo>
                  <a:lnTo>
                    <a:pt x="10800" y="0"/>
                  </a:lnTo>
                  <a:lnTo>
                    <a:pt x="11238" y="692"/>
                  </a:lnTo>
                  <a:lnTo>
                    <a:pt x="11675" y="2022"/>
                  </a:lnTo>
                  <a:lnTo>
                    <a:pt x="16638" y="21600"/>
                  </a:lnTo>
                  <a:lnTo>
                    <a:pt x="21600" y="2022"/>
                  </a:lnTo>
                </a:path>
              </a:pathLst>
            </a:cu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131" name="Google Shape;93;p4"/>
            <p:cNvSpPr/>
            <p:nvPr/>
          </p:nvSpPr>
          <p:spPr>
            <a:xfrm>
              <a:off x="88150" y="353249"/>
              <a:ext cx="116623" cy="1"/>
            </a:xfrm>
            <a:prstGeom prst="line">
              <a:avLst/>
            </a:prstGeom>
            <a:noFill/>
            <a:ln w="12175" cap="rnd">
              <a:solidFill>
                <a:schemeClr val="accent1"/>
              </a:solidFill>
              <a:prstDash val="solid"/>
              <a:round/>
            </a:ln>
            <a:effectLst/>
          </p:spPr>
          <p:txBody>
            <a:bodyPr wrap="square" lIns="45719" tIns="45719" rIns="45719" bIns="45719" numCol="1" anchor="t">
              <a:noAutofit/>
            </a:bodyPr>
            <a:lstStyle/>
            <a:p>
              <a:endParaRPr/>
            </a:p>
          </p:txBody>
        </p:sp>
      </p:grpSp>
      <p:sp>
        <p:nvSpPr>
          <p:cNvPr id="133" name="Body Level One…"/>
          <p:cNvSpPr txBox="1">
            <a:spLocks noGrp="1"/>
          </p:cNvSpPr>
          <p:nvPr>
            <p:ph type="body" sz="quarter" idx="1"/>
          </p:nvPr>
        </p:nvSpPr>
        <p:spPr>
          <a:xfrm>
            <a:off x="1242275" y="1704600"/>
            <a:ext cx="6659700" cy="819900"/>
          </a:xfrm>
          <a:prstGeom prst="rect">
            <a:avLst/>
          </a:prstGeom>
        </p:spPr>
        <p:txBody>
          <a:bodyPr>
            <a:normAutofit/>
          </a:bodyPr>
          <a:lstStyle>
            <a:lvl1pPr indent="-419100" algn="ctr">
              <a:buClr>
                <a:srgbClr val="4A5C65"/>
              </a:buClr>
              <a:buSzPts val="3000"/>
              <a:defRPr sz="3000" i="1"/>
            </a:lvl1pPr>
            <a:lvl2pPr indent="-419100" algn="ctr">
              <a:buClr>
                <a:srgbClr val="4A5C65"/>
              </a:buClr>
              <a:buSzPts val="3000"/>
              <a:defRPr sz="3000" i="1"/>
            </a:lvl2pPr>
            <a:lvl3pPr indent="-419100" algn="ctr">
              <a:buClr>
                <a:srgbClr val="4A5C65"/>
              </a:buClr>
              <a:buSzPts val="3000"/>
              <a:defRPr sz="3000" i="1"/>
            </a:lvl3pPr>
            <a:lvl4pPr indent="-419100" algn="ctr">
              <a:buClr>
                <a:srgbClr val="4A5C65"/>
              </a:buClr>
              <a:buSzPts val="3000"/>
              <a:defRPr sz="3000" i="1"/>
            </a:lvl4pPr>
            <a:lvl5pPr indent="-419100" algn="ctr">
              <a:buClr>
                <a:srgbClr val="4A5C65"/>
              </a:buClr>
              <a:buSzPts val="3000"/>
              <a:defRPr sz="3000" i="1"/>
            </a:lvl5pPr>
          </a:lstStyle>
          <a:p>
            <a:r>
              <a:t>Body Level One</a:t>
            </a:r>
          </a:p>
          <a:p>
            <a:pPr lvl="1"/>
            <a:r>
              <a:t>Body Level Two</a:t>
            </a:r>
          </a:p>
          <a:p>
            <a:pPr lvl="2"/>
            <a:r>
              <a:t>Body Level Three</a:t>
            </a:r>
          </a:p>
          <a:p>
            <a:pPr lvl="3"/>
            <a:r>
              <a:t>Body Level Four</a:t>
            </a:r>
          </a:p>
          <a:p>
            <a:pPr lvl="4"/>
            <a:r>
              <a:t>Body Level Five</a:t>
            </a:r>
          </a:p>
        </p:txBody>
      </p:sp>
      <p:sp>
        <p:nvSpPr>
          <p:cNvPr id="134" name="Google Shape;95;p4"/>
          <p:cNvSpPr txBox="1"/>
          <p:nvPr/>
        </p:nvSpPr>
        <p:spPr>
          <a:xfrm>
            <a:off x="3593400" y="8929"/>
            <a:ext cx="1957200" cy="15399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91424" tIns="91424" rIns="91424" bIns="91424">
            <a:spAutoFit/>
          </a:bodyPr>
          <a:lstStyle>
            <a:lvl1pPr algn="ctr">
              <a:defRPr sz="9600" b="1">
                <a:solidFill>
                  <a:srgbClr val="FFFFFF"/>
                </a:solidFill>
              </a:defRPr>
            </a:lvl1pPr>
          </a:lstStyle>
          <a:p>
            <a:r>
              <a:t>“</a:t>
            </a:r>
          </a:p>
        </p:txBody>
      </p:sp>
      <p:sp>
        <p:nvSpPr>
          <p:cNvPr id="13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TITLE_AND_BODY">
    <p:spTree>
      <p:nvGrpSpPr>
        <p:cNvPr id="1" name=""/>
        <p:cNvGrpSpPr/>
        <p:nvPr/>
      </p:nvGrpSpPr>
      <p:grpSpPr>
        <a:xfrm>
          <a:off x="0" y="0"/>
          <a:ext cx="0" cy="0"/>
          <a:chOff x="0" y="0"/>
          <a:chExt cx="0" cy="0"/>
        </a:xfrm>
      </p:grpSpPr>
      <p:sp>
        <p:nvSpPr>
          <p:cNvPr id="142" name="Google Shape;98;p5"/>
          <p:cNvSpPr/>
          <p:nvPr/>
        </p:nvSpPr>
        <p:spPr>
          <a:xfrm>
            <a:off x="407149" y="407074"/>
            <a:ext cx="8329802" cy="4329302"/>
          </a:xfrm>
          <a:prstGeom prst="rect">
            <a:avLst/>
          </a:prstGeom>
          <a:solidFill>
            <a:srgbClr val="DEE9F2"/>
          </a:solidFill>
          <a:ln w="12700">
            <a:miter lim="400000"/>
          </a:ln>
        </p:spPr>
        <p:txBody>
          <a:bodyPr lIns="45719" rIns="45719" anchor="ctr"/>
          <a:lstStyle/>
          <a:p>
            <a:pPr>
              <a:defRPr>
                <a:solidFill>
                  <a:srgbClr val="000000"/>
                </a:solidFill>
              </a:defRPr>
            </a:pPr>
            <a:endParaRPr/>
          </a:p>
        </p:txBody>
      </p:sp>
      <p:sp>
        <p:nvSpPr>
          <p:cNvPr id="143" name="Google Shape;99;p5"/>
          <p:cNvSpPr/>
          <p:nvPr/>
        </p:nvSpPr>
        <p:spPr>
          <a:xfrm>
            <a:off x="-167025" y="559475"/>
            <a:ext cx="2630400" cy="2630400"/>
          </a:xfrm>
          <a:prstGeom prst="ellipse">
            <a:avLst/>
          </a:prstGeom>
          <a:solidFill>
            <a:schemeClr val="accent1"/>
          </a:solidFill>
          <a:ln w="12700">
            <a:miter lim="400000"/>
          </a:ln>
        </p:spPr>
        <p:txBody>
          <a:bodyPr lIns="45719" rIns="45719" anchor="ctr"/>
          <a:lstStyle/>
          <a:p>
            <a:pPr>
              <a:defRPr>
                <a:solidFill>
                  <a:srgbClr val="000000"/>
                </a:solidFill>
              </a:defRPr>
            </a:pPr>
            <a:endParaRPr/>
          </a:p>
        </p:txBody>
      </p:sp>
      <p:sp>
        <p:nvSpPr>
          <p:cNvPr id="144" name="Google Shape;100;p5"/>
          <p:cNvSpPr/>
          <p:nvPr/>
        </p:nvSpPr>
        <p:spPr>
          <a:xfrm>
            <a:off x="1812100" y="271400"/>
            <a:ext cx="1054201" cy="1054201"/>
          </a:xfrm>
          <a:prstGeom prst="ellipse">
            <a:avLst/>
          </a:prstGeom>
          <a:solidFill>
            <a:schemeClr val="accent2">
              <a:alpha val="79620"/>
            </a:schemeClr>
          </a:solidFill>
          <a:ln w="12700">
            <a:miter lim="400000"/>
          </a:ln>
        </p:spPr>
        <p:txBody>
          <a:bodyPr lIns="45719" rIns="45719" anchor="ctr"/>
          <a:lstStyle/>
          <a:p>
            <a:pPr>
              <a:defRPr>
                <a:solidFill>
                  <a:srgbClr val="000000"/>
                </a:solidFill>
              </a:defRPr>
            </a:pPr>
            <a:endParaRPr/>
          </a:p>
        </p:txBody>
      </p:sp>
      <p:sp>
        <p:nvSpPr>
          <p:cNvPr id="145" name="Google Shape;101;p5"/>
          <p:cNvSpPr/>
          <p:nvPr/>
        </p:nvSpPr>
        <p:spPr>
          <a:xfrm>
            <a:off x="1704596" y="-129655"/>
            <a:ext cx="300901" cy="300901"/>
          </a:xfrm>
          <a:prstGeom prst="ellipse">
            <a:avLst/>
          </a:prstGeom>
          <a:solidFill>
            <a:schemeClr val="accent3"/>
          </a:solidFill>
          <a:ln w="12700">
            <a:miter lim="400000"/>
          </a:ln>
        </p:spPr>
        <p:txBody>
          <a:bodyPr lIns="45719" rIns="45719" anchor="ctr"/>
          <a:lstStyle/>
          <a:p>
            <a:pPr>
              <a:defRPr>
                <a:solidFill>
                  <a:srgbClr val="000000"/>
                </a:solidFill>
              </a:defRPr>
            </a:pPr>
            <a:endParaRPr/>
          </a:p>
        </p:txBody>
      </p:sp>
      <p:sp>
        <p:nvSpPr>
          <p:cNvPr id="146" name="Google Shape;102;p5"/>
          <p:cNvSpPr/>
          <p:nvPr/>
        </p:nvSpPr>
        <p:spPr>
          <a:xfrm>
            <a:off x="228599" y="2887249"/>
            <a:ext cx="605402" cy="605401"/>
          </a:xfrm>
          <a:prstGeom prst="ellipse">
            <a:avLst/>
          </a:prstGeom>
          <a:solidFill>
            <a:srgbClr val="FC4540">
              <a:alpha val="78850"/>
            </a:srgbClr>
          </a:solidFill>
          <a:ln w="12700">
            <a:miter lim="400000"/>
          </a:ln>
        </p:spPr>
        <p:txBody>
          <a:bodyPr lIns="45719" rIns="45719" anchor="ctr"/>
          <a:lstStyle/>
          <a:p>
            <a:pPr>
              <a:defRPr>
                <a:solidFill>
                  <a:srgbClr val="000000"/>
                </a:solidFill>
              </a:defRPr>
            </a:pPr>
            <a:endParaRPr/>
          </a:p>
        </p:txBody>
      </p:sp>
      <p:sp>
        <p:nvSpPr>
          <p:cNvPr id="147" name="Google Shape;103;p5"/>
          <p:cNvSpPr/>
          <p:nvPr/>
        </p:nvSpPr>
        <p:spPr>
          <a:xfrm>
            <a:off x="1522902" y="316285"/>
            <a:ext cx="213001" cy="213001"/>
          </a:xfrm>
          <a:prstGeom prst="ellipse">
            <a:avLst/>
          </a:prstGeom>
          <a:solidFill>
            <a:schemeClr val="accent5"/>
          </a:solidFill>
          <a:ln w="12700">
            <a:miter lim="400000"/>
          </a:ln>
        </p:spPr>
        <p:txBody>
          <a:bodyPr lIns="45719" rIns="45719" anchor="ctr"/>
          <a:lstStyle/>
          <a:p>
            <a:pPr>
              <a:defRPr>
                <a:solidFill>
                  <a:srgbClr val="000000"/>
                </a:solidFill>
              </a:defRPr>
            </a:pPr>
            <a:endParaRPr/>
          </a:p>
        </p:txBody>
      </p:sp>
      <p:sp>
        <p:nvSpPr>
          <p:cNvPr id="148" name="Google Shape;104;p5"/>
          <p:cNvSpPr/>
          <p:nvPr/>
        </p:nvSpPr>
        <p:spPr>
          <a:xfrm>
            <a:off x="7847949" y="4168078"/>
            <a:ext cx="1097701" cy="1097701"/>
          </a:xfrm>
          <a:prstGeom prst="ellipse">
            <a:avLst/>
          </a:prstGeom>
          <a:solidFill>
            <a:schemeClr val="accent1"/>
          </a:solidFill>
          <a:ln w="12700">
            <a:miter lim="400000"/>
          </a:ln>
        </p:spPr>
        <p:txBody>
          <a:bodyPr lIns="45719" rIns="45719" anchor="ctr"/>
          <a:lstStyle/>
          <a:p>
            <a:pPr>
              <a:defRPr>
                <a:solidFill>
                  <a:srgbClr val="000000"/>
                </a:solidFill>
              </a:defRPr>
            </a:pPr>
            <a:endParaRPr/>
          </a:p>
        </p:txBody>
      </p:sp>
      <p:sp>
        <p:nvSpPr>
          <p:cNvPr id="149" name="Google Shape;105;p5"/>
          <p:cNvSpPr/>
          <p:nvPr/>
        </p:nvSpPr>
        <p:spPr>
          <a:xfrm>
            <a:off x="8507493" y="2981145"/>
            <a:ext cx="774601" cy="774601"/>
          </a:xfrm>
          <a:prstGeom prst="ellipse">
            <a:avLst/>
          </a:prstGeom>
          <a:solidFill>
            <a:schemeClr val="accent2"/>
          </a:solidFill>
          <a:ln w="12700">
            <a:miter lim="400000"/>
          </a:ln>
        </p:spPr>
        <p:txBody>
          <a:bodyPr lIns="45719" rIns="45719" anchor="ctr"/>
          <a:lstStyle/>
          <a:p>
            <a:pPr>
              <a:defRPr>
                <a:solidFill>
                  <a:srgbClr val="000000"/>
                </a:solidFill>
              </a:defRPr>
            </a:pPr>
            <a:endParaRPr/>
          </a:p>
        </p:txBody>
      </p:sp>
      <p:sp>
        <p:nvSpPr>
          <p:cNvPr id="150" name="Google Shape;106;p5"/>
          <p:cNvSpPr/>
          <p:nvPr/>
        </p:nvSpPr>
        <p:spPr>
          <a:xfrm>
            <a:off x="8094101" y="3973939"/>
            <a:ext cx="413401" cy="413401"/>
          </a:xfrm>
          <a:prstGeom prst="ellipse">
            <a:avLst/>
          </a:prstGeom>
          <a:solidFill>
            <a:srgbClr val="FC4540">
              <a:alpha val="78850"/>
            </a:srgbClr>
          </a:solidFill>
          <a:ln w="12700">
            <a:miter lim="400000"/>
          </a:ln>
        </p:spPr>
        <p:txBody>
          <a:bodyPr lIns="45719" rIns="45719" anchor="ctr"/>
          <a:lstStyle/>
          <a:p>
            <a:pPr>
              <a:defRPr>
                <a:solidFill>
                  <a:srgbClr val="000000"/>
                </a:solidFill>
              </a:defRPr>
            </a:pPr>
            <a:endParaRPr/>
          </a:p>
        </p:txBody>
      </p:sp>
      <p:sp>
        <p:nvSpPr>
          <p:cNvPr id="151" name="Google Shape;107;p5"/>
          <p:cNvSpPr/>
          <p:nvPr/>
        </p:nvSpPr>
        <p:spPr>
          <a:xfrm>
            <a:off x="8622048" y="3872634"/>
            <a:ext cx="213001" cy="213001"/>
          </a:xfrm>
          <a:prstGeom prst="ellipse">
            <a:avLst/>
          </a:prstGeom>
          <a:solidFill>
            <a:schemeClr val="accent3"/>
          </a:solidFill>
          <a:ln w="12700">
            <a:miter lim="400000"/>
          </a:ln>
        </p:spPr>
        <p:txBody>
          <a:bodyPr lIns="45719" rIns="45719" anchor="ctr"/>
          <a:lstStyle/>
          <a:p>
            <a:pPr>
              <a:defRPr>
                <a:solidFill>
                  <a:srgbClr val="000000"/>
                </a:solidFill>
              </a:defRPr>
            </a:pPr>
            <a:endParaRPr/>
          </a:p>
        </p:txBody>
      </p:sp>
      <p:sp>
        <p:nvSpPr>
          <p:cNvPr id="152" name="Google Shape;108;p5"/>
          <p:cNvSpPr/>
          <p:nvPr/>
        </p:nvSpPr>
        <p:spPr>
          <a:xfrm>
            <a:off x="7550022" y="4801658"/>
            <a:ext cx="213001" cy="213001"/>
          </a:xfrm>
          <a:prstGeom prst="ellipse">
            <a:avLst/>
          </a:prstGeom>
          <a:solidFill>
            <a:schemeClr val="accent2"/>
          </a:solidFill>
          <a:ln w="12700">
            <a:miter lim="400000"/>
          </a:ln>
        </p:spPr>
        <p:txBody>
          <a:bodyPr lIns="45719" rIns="45719" anchor="ctr"/>
          <a:lstStyle/>
          <a:p>
            <a:pPr>
              <a:defRPr>
                <a:solidFill>
                  <a:srgbClr val="000000"/>
                </a:solidFill>
              </a:defRPr>
            </a:pPr>
            <a:endParaRPr/>
          </a:p>
        </p:txBody>
      </p:sp>
      <p:sp>
        <p:nvSpPr>
          <p:cNvPr id="153" name="Google Shape;109;p5"/>
          <p:cNvSpPr/>
          <p:nvPr/>
        </p:nvSpPr>
        <p:spPr>
          <a:xfrm>
            <a:off x="7325661" y="4674666"/>
            <a:ext cx="93901" cy="93901"/>
          </a:xfrm>
          <a:prstGeom prst="ellipse">
            <a:avLst/>
          </a:prstGeom>
          <a:solidFill>
            <a:schemeClr val="accent1"/>
          </a:solidFill>
          <a:ln w="12700">
            <a:miter lim="400000"/>
          </a:ln>
        </p:spPr>
        <p:txBody>
          <a:bodyPr lIns="45719" rIns="45719" anchor="ctr"/>
          <a:lstStyle/>
          <a:p>
            <a:pPr>
              <a:defRPr>
                <a:solidFill>
                  <a:srgbClr val="000000"/>
                </a:solidFill>
              </a:defRPr>
            </a:pPr>
            <a:endParaRPr/>
          </a:p>
        </p:txBody>
      </p:sp>
      <p:sp>
        <p:nvSpPr>
          <p:cNvPr id="154" name="Google Shape;110;p5"/>
          <p:cNvSpPr/>
          <p:nvPr/>
        </p:nvSpPr>
        <p:spPr>
          <a:xfrm>
            <a:off x="91938" y="2887249"/>
            <a:ext cx="93901" cy="93901"/>
          </a:xfrm>
          <a:prstGeom prst="ellipse">
            <a:avLst/>
          </a:prstGeom>
          <a:solidFill>
            <a:schemeClr val="accent2"/>
          </a:solidFill>
          <a:ln w="12700">
            <a:miter lim="400000"/>
          </a:ln>
        </p:spPr>
        <p:txBody>
          <a:bodyPr lIns="45719" rIns="45719" anchor="ctr"/>
          <a:lstStyle/>
          <a:p>
            <a:pPr>
              <a:defRPr>
                <a:solidFill>
                  <a:srgbClr val="000000"/>
                </a:solidFill>
              </a:defRPr>
            </a:pPr>
            <a:endParaRPr/>
          </a:p>
        </p:txBody>
      </p:sp>
      <p:sp>
        <p:nvSpPr>
          <p:cNvPr id="155" name="Google Shape;111;p5"/>
          <p:cNvSpPr/>
          <p:nvPr/>
        </p:nvSpPr>
        <p:spPr>
          <a:xfrm>
            <a:off x="8726431" y="3200085"/>
            <a:ext cx="336726" cy="336726"/>
          </a:xfrm>
          <a:custGeom>
            <a:avLst/>
            <a:gdLst/>
            <a:ahLst/>
            <a:cxnLst>
              <a:cxn ang="0">
                <a:pos x="wd2" y="hd2"/>
              </a:cxn>
              <a:cxn ang="5400000">
                <a:pos x="wd2" y="hd2"/>
              </a:cxn>
              <a:cxn ang="10800000">
                <a:pos x="wd2" y="hd2"/>
              </a:cxn>
              <a:cxn ang="16200000">
                <a:pos x="wd2" y="hd2"/>
              </a:cxn>
            </a:cxnLst>
            <a:rect l="0" t="0" r="r" b="b"/>
            <a:pathLst>
              <a:path w="21600" h="21600" extrusionOk="0">
                <a:moveTo>
                  <a:pt x="18908" y="5416"/>
                </a:moveTo>
                <a:lnTo>
                  <a:pt x="19139" y="5187"/>
                </a:lnTo>
                <a:lnTo>
                  <a:pt x="19402" y="5056"/>
                </a:lnTo>
                <a:lnTo>
                  <a:pt x="19697" y="4956"/>
                </a:lnTo>
                <a:lnTo>
                  <a:pt x="19960" y="4892"/>
                </a:lnTo>
                <a:lnTo>
                  <a:pt x="20255" y="4825"/>
                </a:lnTo>
                <a:lnTo>
                  <a:pt x="20550" y="4695"/>
                </a:lnTo>
                <a:lnTo>
                  <a:pt x="20813" y="4530"/>
                </a:lnTo>
                <a:lnTo>
                  <a:pt x="21108" y="4300"/>
                </a:lnTo>
                <a:lnTo>
                  <a:pt x="21339" y="4038"/>
                </a:lnTo>
                <a:lnTo>
                  <a:pt x="21469" y="3742"/>
                </a:lnTo>
                <a:lnTo>
                  <a:pt x="21568" y="3414"/>
                </a:lnTo>
                <a:lnTo>
                  <a:pt x="21600" y="3053"/>
                </a:lnTo>
                <a:lnTo>
                  <a:pt x="21568" y="2758"/>
                </a:lnTo>
                <a:lnTo>
                  <a:pt x="21535" y="2461"/>
                </a:lnTo>
                <a:lnTo>
                  <a:pt x="21437" y="2200"/>
                </a:lnTo>
                <a:lnTo>
                  <a:pt x="21305" y="1903"/>
                </a:lnTo>
                <a:lnTo>
                  <a:pt x="21174" y="1674"/>
                </a:lnTo>
                <a:lnTo>
                  <a:pt x="21010" y="1411"/>
                </a:lnTo>
                <a:lnTo>
                  <a:pt x="20845" y="1182"/>
                </a:lnTo>
                <a:lnTo>
                  <a:pt x="20648" y="952"/>
                </a:lnTo>
                <a:lnTo>
                  <a:pt x="20419" y="755"/>
                </a:lnTo>
                <a:lnTo>
                  <a:pt x="20189" y="590"/>
                </a:lnTo>
                <a:lnTo>
                  <a:pt x="19926" y="426"/>
                </a:lnTo>
                <a:lnTo>
                  <a:pt x="19664" y="263"/>
                </a:lnTo>
                <a:lnTo>
                  <a:pt x="19402" y="164"/>
                </a:lnTo>
                <a:lnTo>
                  <a:pt x="19105" y="66"/>
                </a:lnTo>
                <a:lnTo>
                  <a:pt x="18844" y="32"/>
                </a:lnTo>
                <a:lnTo>
                  <a:pt x="18547" y="0"/>
                </a:lnTo>
                <a:lnTo>
                  <a:pt x="18187" y="32"/>
                </a:lnTo>
                <a:lnTo>
                  <a:pt x="17858" y="131"/>
                </a:lnTo>
                <a:lnTo>
                  <a:pt x="17563" y="263"/>
                </a:lnTo>
                <a:lnTo>
                  <a:pt x="17300" y="492"/>
                </a:lnTo>
                <a:lnTo>
                  <a:pt x="17070" y="755"/>
                </a:lnTo>
                <a:lnTo>
                  <a:pt x="16907" y="1050"/>
                </a:lnTo>
                <a:lnTo>
                  <a:pt x="16808" y="1313"/>
                </a:lnTo>
                <a:lnTo>
                  <a:pt x="16742" y="1608"/>
                </a:lnTo>
                <a:lnTo>
                  <a:pt x="16644" y="1903"/>
                </a:lnTo>
                <a:lnTo>
                  <a:pt x="16545" y="2166"/>
                </a:lnTo>
                <a:lnTo>
                  <a:pt x="16413" y="2461"/>
                </a:lnTo>
                <a:lnTo>
                  <a:pt x="16184" y="2692"/>
                </a:lnTo>
                <a:lnTo>
                  <a:pt x="15823" y="3053"/>
                </a:lnTo>
                <a:lnTo>
                  <a:pt x="15494" y="3282"/>
                </a:lnTo>
                <a:lnTo>
                  <a:pt x="15199" y="3414"/>
                </a:lnTo>
                <a:lnTo>
                  <a:pt x="14936" y="3479"/>
                </a:lnTo>
                <a:lnTo>
                  <a:pt x="14675" y="3479"/>
                </a:lnTo>
                <a:lnTo>
                  <a:pt x="14444" y="3414"/>
                </a:lnTo>
                <a:lnTo>
                  <a:pt x="14215" y="3250"/>
                </a:lnTo>
                <a:lnTo>
                  <a:pt x="13984" y="3085"/>
                </a:lnTo>
                <a:lnTo>
                  <a:pt x="13755" y="2822"/>
                </a:lnTo>
                <a:lnTo>
                  <a:pt x="13525" y="2561"/>
                </a:lnTo>
                <a:lnTo>
                  <a:pt x="13033" y="1903"/>
                </a:lnTo>
                <a:lnTo>
                  <a:pt x="12441" y="1182"/>
                </a:lnTo>
                <a:lnTo>
                  <a:pt x="12114" y="787"/>
                </a:lnTo>
                <a:lnTo>
                  <a:pt x="11752" y="394"/>
                </a:lnTo>
                <a:lnTo>
                  <a:pt x="11555" y="229"/>
                </a:lnTo>
                <a:lnTo>
                  <a:pt x="11293" y="98"/>
                </a:lnTo>
                <a:lnTo>
                  <a:pt x="11064" y="32"/>
                </a:lnTo>
                <a:lnTo>
                  <a:pt x="10801" y="0"/>
                </a:lnTo>
                <a:lnTo>
                  <a:pt x="10669" y="32"/>
                </a:lnTo>
                <a:lnTo>
                  <a:pt x="10472" y="131"/>
                </a:lnTo>
                <a:lnTo>
                  <a:pt x="9848" y="492"/>
                </a:lnTo>
                <a:lnTo>
                  <a:pt x="9486" y="722"/>
                </a:lnTo>
                <a:lnTo>
                  <a:pt x="9093" y="1018"/>
                </a:lnTo>
                <a:lnTo>
                  <a:pt x="8667" y="1313"/>
                </a:lnTo>
                <a:lnTo>
                  <a:pt x="8272" y="1674"/>
                </a:lnTo>
                <a:lnTo>
                  <a:pt x="7911" y="2035"/>
                </a:lnTo>
                <a:lnTo>
                  <a:pt x="7583" y="2429"/>
                </a:lnTo>
                <a:lnTo>
                  <a:pt x="7320" y="2822"/>
                </a:lnTo>
                <a:lnTo>
                  <a:pt x="7222" y="3021"/>
                </a:lnTo>
                <a:lnTo>
                  <a:pt x="7156" y="3250"/>
                </a:lnTo>
                <a:lnTo>
                  <a:pt x="7091" y="3447"/>
                </a:lnTo>
                <a:lnTo>
                  <a:pt x="7058" y="3643"/>
                </a:lnTo>
                <a:lnTo>
                  <a:pt x="7058" y="3840"/>
                </a:lnTo>
                <a:lnTo>
                  <a:pt x="7091" y="4071"/>
                </a:lnTo>
                <a:lnTo>
                  <a:pt x="7156" y="4267"/>
                </a:lnTo>
                <a:lnTo>
                  <a:pt x="7254" y="4464"/>
                </a:lnTo>
                <a:lnTo>
                  <a:pt x="7386" y="4661"/>
                </a:lnTo>
                <a:lnTo>
                  <a:pt x="7551" y="4858"/>
                </a:lnTo>
                <a:lnTo>
                  <a:pt x="7812" y="5056"/>
                </a:lnTo>
                <a:lnTo>
                  <a:pt x="8338" y="5317"/>
                </a:lnTo>
                <a:lnTo>
                  <a:pt x="8928" y="5450"/>
                </a:lnTo>
                <a:lnTo>
                  <a:pt x="9225" y="5580"/>
                </a:lnTo>
                <a:lnTo>
                  <a:pt x="9486" y="5712"/>
                </a:lnTo>
                <a:lnTo>
                  <a:pt x="9749" y="5942"/>
                </a:lnTo>
                <a:lnTo>
                  <a:pt x="9980" y="6204"/>
                </a:lnTo>
                <a:lnTo>
                  <a:pt x="10111" y="6500"/>
                </a:lnTo>
                <a:lnTo>
                  <a:pt x="10209" y="6828"/>
                </a:lnTo>
                <a:lnTo>
                  <a:pt x="10243" y="7222"/>
                </a:lnTo>
                <a:lnTo>
                  <a:pt x="10209" y="7485"/>
                </a:lnTo>
                <a:lnTo>
                  <a:pt x="10177" y="7780"/>
                </a:lnTo>
                <a:lnTo>
                  <a:pt x="9980" y="8306"/>
                </a:lnTo>
                <a:lnTo>
                  <a:pt x="9848" y="8567"/>
                </a:lnTo>
                <a:lnTo>
                  <a:pt x="9685" y="8830"/>
                </a:lnTo>
                <a:lnTo>
                  <a:pt x="9486" y="9061"/>
                </a:lnTo>
                <a:lnTo>
                  <a:pt x="9290" y="9290"/>
                </a:lnTo>
                <a:lnTo>
                  <a:pt x="9061" y="9486"/>
                </a:lnTo>
                <a:lnTo>
                  <a:pt x="8830" y="9685"/>
                </a:lnTo>
                <a:lnTo>
                  <a:pt x="8601" y="9815"/>
                </a:lnTo>
                <a:lnTo>
                  <a:pt x="8338" y="9980"/>
                </a:lnTo>
                <a:lnTo>
                  <a:pt x="8075" y="10078"/>
                </a:lnTo>
                <a:lnTo>
                  <a:pt x="7780" y="10177"/>
                </a:lnTo>
                <a:lnTo>
                  <a:pt x="7485" y="10209"/>
                </a:lnTo>
                <a:lnTo>
                  <a:pt x="7222" y="10243"/>
                </a:lnTo>
                <a:lnTo>
                  <a:pt x="6861" y="10209"/>
                </a:lnTo>
                <a:lnTo>
                  <a:pt x="6533" y="10111"/>
                </a:lnTo>
                <a:lnTo>
                  <a:pt x="6204" y="9980"/>
                </a:lnTo>
                <a:lnTo>
                  <a:pt x="5942" y="9749"/>
                </a:lnTo>
                <a:lnTo>
                  <a:pt x="5712" y="9486"/>
                </a:lnTo>
                <a:lnTo>
                  <a:pt x="5548" y="9191"/>
                </a:lnTo>
                <a:lnTo>
                  <a:pt x="5351" y="8601"/>
                </a:lnTo>
                <a:lnTo>
                  <a:pt x="5285" y="8338"/>
                </a:lnTo>
                <a:lnTo>
                  <a:pt x="5187" y="8075"/>
                </a:lnTo>
                <a:lnTo>
                  <a:pt x="5056" y="7812"/>
                </a:lnTo>
                <a:lnTo>
                  <a:pt x="4858" y="7550"/>
                </a:lnTo>
                <a:lnTo>
                  <a:pt x="4661" y="7386"/>
                </a:lnTo>
                <a:lnTo>
                  <a:pt x="4464" y="7254"/>
                </a:lnTo>
                <a:lnTo>
                  <a:pt x="4267" y="7156"/>
                </a:lnTo>
                <a:lnTo>
                  <a:pt x="4071" y="7091"/>
                </a:lnTo>
                <a:lnTo>
                  <a:pt x="3840" y="7058"/>
                </a:lnTo>
                <a:lnTo>
                  <a:pt x="3643" y="7058"/>
                </a:lnTo>
                <a:lnTo>
                  <a:pt x="3447" y="7091"/>
                </a:lnTo>
                <a:lnTo>
                  <a:pt x="3250" y="7156"/>
                </a:lnTo>
                <a:lnTo>
                  <a:pt x="3021" y="7222"/>
                </a:lnTo>
                <a:lnTo>
                  <a:pt x="2822" y="7320"/>
                </a:lnTo>
                <a:lnTo>
                  <a:pt x="2429" y="7583"/>
                </a:lnTo>
                <a:lnTo>
                  <a:pt x="2035" y="7911"/>
                </a:lnTo>
                <a:lnTo>
                  <a:pt x="1674" y="8272"/>
                </a:lnTo>
                <a:lnTo>
                  <a:pt x="1313" y="8667"/>
                </a:lnTo>
                <a:lnTo>
                  <a:pt x="1018" y="9093"/>
                </a:lnTo>
                <a:lnTo>
                  <a:pt x="722" y="9486"/>
                </a:lnTo>
                <a:lnTo>
                  <a:pt x="492" y="9848"/>
                </a:lnTo>
                <a:lnTo>
                  <a:pt x="131" y="10472"/>
                </a:lnTo>
                <a:lnTo>
                  <a:pt x="32" y="10669"/>
                </a:lnTo>
                <a:lnTo>
                  <a:pt x="0" y="10801"/>
                </a:lnTo>
                <a:lnTo>
                  <a:pt x="32" y="11062"/>
                </a:lnTo>
                <a:lnTo>
                  <a:pt x="98" y="11293"/>
                </a:lnTo>
                <a:lnTo>
                  <a:pt x="229" y="11555"/>
                </a:lnTo>
                <a:lnTo>
                  <a:pt x="394" y="11752"/>
                </a:lnTo>
                <a:lnTo>
                  <a:pt x="787" y="12114"/>
                </a:lnTo>
                <a:lnTo>
                  <a:pt x="1182" y="12441"/>
                </a:lnTo>
                <a:lnTo>
                  <a:pt x="1903" y="13033"/>
                </a:lnTo>
                <a:lnTo>
                  <a:pt x="2561" y="13525"/>
                </a:lnTo>
                <a:lnTo>
                  <a:pt x="2822" y="13755"/>
                </a:lnTo>
                <a:lnTo>
                  <a:pt x="3085" y="13984"/>
                </a:lnTo>
                <a:lnTo>
                  <a:pt x="3250" y="14215"/>
                </a:lnTo>
                <a:lnTo>
                  <a:pt x="3414" y="14444"/>
                </a:lnTo>
                <a:lnTo>
                  <a:pt x="3480" y="14675"/>
                </a:lnTo>
                <a:lnTo>
                  <a:pt x="3480" y="14936"/>
                </a:lnTo>
                <a:lnTo>
                  <a:pt x="3414" y="15199"/>
                </a:lnTo>
                <a:lnTo>
                  <a:pt x="3282" y="15494"/>
                </a:lnTo>
                <a:lnTo>
                  <a:pt x="3053" y="15823"/>
                </a:lnTo>
                <a:lnTo>
                  <a:pt x="2463" y="16413"/>
                </a:lnTo>
                <a:lnTo>
                  <a:pt x="2200" y="16545"/>
                </a:lnTo>
                <a:lnTo>
                  <a:pt x="1903" y="16644"/>
                </a:lnTo>
                <a:lnTo>
                  <a:pt x="1642" y="16710"/>
                </a:lnTo>
                <a:lnTo>
                  <a:pt x="1345" y="16775"/>
                </a:lnTo>
                <a:lnTo>
                  <a:pt x="1050" y="16907"/>
                </a:lnTo>
                <a:lnTo>
                  <a:pt x="787" y="17070"/>
                </a:lnTo>
                <a:lnTo>
                  <a:pt x="492" y="17300"/>
                </a:lnTo>
                <a:lnTo>
                  <a:pt x="263" y="17563"/>
                </a:lnTo>
                <a:lnTo>
                  <a:pt x="131" y="17858"/>
                </a:lnTo>
                <a:lnTo>
                  <a:pt x="32" y="18186"/>
                </a:lnTo>
                <a:lnTo>
                  <a:pt x="0" y="18547"/>
                </a:lnTo>
                <a:lnTo>
                  <a:pt x="32" y="18844"/>
                </a:lnTo>
                <a:lnTo>
                  <a:pt x="66" y="19139"/>
                </a:lnTo>
                <a:lnTo>
                  <a:pt x="164" y="19402"/>
                </a:lnTo>
                <a:lnTo>
                  <a:pt x="295" y="19697"/>
                </a:lnTo>
                <a:lnTo>
                  <a:pt x="427" y="19926"/>
                </a:lnTo>
                <a:lnTo>
                  <a:pt x="590" y="20189"/>
                </a:lnTo>
                <a:lnTo>
                  <a:pt x="755" y="20419"/>
                </a:lnTo>
                <a:lnTo>
                  <a:pt x="952" y="20648"/>
                </a:lnTo>
                <a:lnTo>
                  <a:pt x="1182" y="20845"/>
                </a:lnTo>
                <a:lnTo>
                  <a:pt x="1411" y="21010"/>
                </a:lnTo>
                <a:lnTo>
                  <a:pt x="1937" y="21339"/>
                </a:lnTo>
                <a:lnTo>
                  <a:pt x="2200" y="21437"/>
                </a:lnTo>
                <a:lnTo>
                  <a:pt x="2495" y="21535"/>
                </a:lnTo>
                <a:lnTo>
                  <a:pt x="2758" y="21568"/>
                </a:lnTo>
                <a:lnTo>
                  <a:pt x="3053" y="21600"/>
                </a:lnTo>
                <a:lnTo>
                  <a:pt x="3414" y="21568"/>
                </a:lnTo>
                <a:lnTo>
                  <a:pt x="3742" y="21469"/>
                </a:lnTo>
                <a:lnTo>
                  <a:pt x="4038" y="21339"/>
                </a:lnTo>
                <a:lnTo>
                  <a:pt x="4300" y="21108"/>
                </a:lnTo>
                <a:lnTo>
                  <a:pt x="4530" y="20845"/>
                </a:lnTo>
                <a:lnTo>
                  <a:pt x="4695" y="20550"/>
                </a:lnTo>
                <a:lnTo>
                  <a:pt x="4793" y="20287"/>
                </a:lnTo>
                <a:lnTo>
                  <a:pt x="4858" y="19992"/>
                </a:lnTo>
                <a:lnTo>
                  <a:pt x="4958" y="19697"/>
                </a:lnTo>
                <a:lnTo>
                  <a:pt x="5056" y="19434"/>
                </a:lnTo>
                <a:lnTo>
                  <a:pt x="5187" y="19139"/>
                </a:lnTo>
                <a:lnTo>
                  <a:pt x="5416" y="18908"/>
                </a:lnTo>
                <a:lnTo>
                  <a:pt x="5777" y="18581"/>
                </a:lnTo>
                <a:lnTo>
                  <a:pt x="6106" y="18318"/>
                </a:lnTo>
                <a:lnTo>
                  <a:pt x="6401" y="18186"/>
                </a:lnTo>
                <a:lnTo>
                  <a:pt x="6664" y="18121"/>
                </a:lnTo>
                <a:lnTo>
                  <a:pt x="6927" y="18121"/>
                </a:lnTo>
                <a:lnTo>
                  <a:pt x="7156" y="18186"/>
                </a:lnTo>
                <a:lnTo>
                  <a:pt x="7386" y="18350"/>
                </a:lnTo>
                <a:lnTo>
                  <a:pt x="7616" y="18515"/>
                </a:lnTo>
                <a:lnTo>
                  <a:pt x="7846" y="18778"/>
                </a:lnTo>
                <a:lnTo>
                  <a:pt x="8075" y="19040"/>
                </a:lnTo>
                <a:lnTo>
                  <a:pt x="8569" y="19697"/>
                </a:lnTo>
                <a:lnTo>
                  <a:pt x="9159" y="20419"/>
                </a:lnTo>
                <a:lnTo>
                  <a:pt x="9486" y="20813"/>
                </a:lnTo>
                <a:lnTo>
                  <a:pt x="9848" y="21206"/>
                </a:lnTo>
                <a:lnTo>
                  <a:pt x="10046" y="21371"/>
                </a:lnTo>
                <a:lnTo>
                  <a:pt x="10307" y="21502"/>
                </a:lnTo>
                <a:lnTo>
                  <a:pt x="10538" y="21568"/>
                </a:lnTo>
                <a:lnTo>
                  <a:pt x="10801" y="21600"/>
                </a:lnTo>
                <a:lnTo>
                  <a:pt x="10931" y="21568"/>
                </a:lnTo>
                <a:lnTo>
                  <a:pt x="11128" y="21469"/>
                </a:lnTo>
                <a:lnTo>
                  <a:pt x="11752" y="21108"/>
                </a:lnTo>
                <a:lnTo>
                  <a:pt x="12114" y="20879"/>
                </a:lnTo>
                <a:lnTo>
                  <a:pt x="12507" y="20582"/>
                </a:lnTo>
                <a:lnTo>
                  <a:pt x="12934" y="20287"/>
                </a:lnTo>
                <a:lnTo>
                  <a:pt x="13328" y="19926"/>
                </a:lnTo>
                <a:lnTo>
                  <a:pt x="13689" y="19565"/>
                </a:lnTo>
                <a:lnTo>
                  <a:pt x="14017" y="19171"/>
                </a:lnTo>
                <a:lnTo>
                  <a:pt x="14280" y="18778"/>
                </a:lnTo>
                <a:lnTo>
                  <a:pt x="14378" y="18581"/>
                </a:lnTo>
                <a:lnTo>
                  <a:pt x="14444" y="18350"/>
                </a:lnTo>
                <a:lnTo>
                  <a:pt x="14510" y="18153"/>
                </a:lnTo>
                <a:lnTo>
                  <a:pt x="14542" y="17957"/>
                </a:lnTo>
                <a:lnTo>
                  <a:pt x="14542" y="17760"/>
                </a:lnTo>
                <a:lnTo>
                  <a:pt x="14510" y="17529"/>
                </a:lnTo>
                <a:lnTo>
                  <a:pt x="14444" y="17333"/>
                </a:lnTo>
                <a:lnTo>
                  <a:pt x="14346" y="17136"/>
                </a:lnTo>
                <a:lnTo>
                  <a:pt x="14215" y="16939"/>
                </a:lnTo>
                <a:lnTo>
                  <a:pt x="14050" y="16742"/>
                </a:lnTo>
                <a:lnTo>
                  <a:pt x="13788" y="16545"/>
                </a:lnTo>
                <a:lnTo>
                  <a:pt x="13525" y="16413"/>
                </a:lnTo>
                <a:lnTo>
                  <a:pt x="13262" y="16315"/>
                </a:lnTo>
                <a:lnTo>
                  <a:pt x="12967" y="16217"/>
                </a:lnTo>
                <a:lnTo>
                  <a:pt x="12672" y="16150"/>
                </a:lnTo>
                <a:lnTo>
                  <a:pt x="12376" y="16020"/>
                </a:lnTo>
                <a:lnTo>
                  <a:pt x="12114" y="15889"/>
                </a:lnTo>
                <a:lnTo>
                  <a:pt x="11851" y="15658"/>
                </a:lnTo>
                <a:lnTo>
                  <a:pt x="11622" y="15396"/>
                </a:lnTo>
                <a:lnTo>
                  <a:pt x="11489" y="15100"/>
                </a:lnTo>
                <a:lnTo>
                  <a:pt x="11391" y="14773"/>
                </a:lnTo>
                <a:lnTo>
                  <a:pt x="11359" y="14378"/>
                </a:lnTo>
                <a:lnTo>
                  <a:pt x="11391" y="14115"/>
                </a:lnTo>
                <a:lnTo>
                  <a:pt x="11423" y="13820"/>
                </a:lnTo>
                <a:lnTo>
                  <a:pt x="11522" y="13557"/>
                </a:lnTo>
                <a:lnTo>
                  <a:pt x="11622" y="13296"/>
                </a:lnTo>
                <a:lnTo>
                  <a:pt x="11752" y="13033"/>
                </a:lnTo>
                <a:lnTo>
                  <a:pt x="11917" y="12770"/>
                </a:lnTo>
                <a:lnTo>
                  <a:pt x="12114" y="12539"/>
                </a:lnTo>
                <a:lnTo>
                  <a:pt x="12310" y="12310"/>
                </a:lnTo>
                <a:lnTo>
                  <a:pt x="12539" y="12114"/>
                </a:lnTo>
                <a:lnTo>
                  <a:pt x="12770" y="11949"/>
                </a:lnTo>
                <a:lnTo>
                  <a:pt x="12999" y="11785"/>
                </a:lnTo>
                <a:lnTo>
                  <a:pt x="13262" y="11620"/>
                </a:lnTo>
                <a:lnTo>
                  <a:pt x="13525" y="11522"/>
                </a:lnTo>
                <a:lnTo>
                  <a:pt x="13820" y="11423"/>
                </a:lnTo>
                <a:lnTo>
                  <a:pt x="14116" y="11391"/>
                </a:lnTo>
                <a:lnTo>
                  <a:pt x="14378" y="11359"/>
                </a:lnTo>
                <a:lnTo>
                  <a:pt x="14739" y="11391"/>
                </a:lnTo>
                <a:lnTo>
                  <a:pt x="15068" y="11489"/>
                </a:lnTo>
                <a:lnTo>
                  <a:pt x="15396" y="11620"/>
                </a:lnTo>
                <a:lnTo>
                  <a:pt x="15658" y="11851"/>
                </a:lnTo>
                <a:lnTo>
                  <a:pt x="15889" y="12114"/>
                </a:lnTo>
                <a:lnTo>
                  <a:pt x="16052" y="12409"/>
                </a:lnTo>
                <a:lnTo>
                  <a:pt x="16152" y="12704"/>
                </a:lnTo>
                <a:lnTo>
                  <a:pt x="16250" y="12999"/>
                </a:lnTo>
                <a:lnTo>
                  <a:pt x="16315" y="13262"/>
                </a:lnTo>
                <a:lnTo>
                  <a:pt x="16413" y="13525"/>
                </a:lnTo>
                <a:lnTo>
                  <a:pt x="16545" y="13788"/>
                </a:lnTo>
                <a:lnTo>
                  <a:pt x="16742" y="14050"/>
                </a:lnTo>
                <a:lnTo>
                  <a:pt x="16939" y="14215"/>
                </a:lnTo>
                <a:lnTo>
                  <a:pt x="17136" y="14346"/>
                </a:lnTo>
                <a:lnTo>
                  <a:pt x="17333" y="14444"/>
                </a:lnTo>
                <a:lnTo>
                  <a:pt x="17529" y="14510"/>
                </a:lnTo>
                <a:lnTo>
                  <a:pt x="17760" y="14542"/>
                </a:lnTo>
                <a:lnTo>
                  <a:pt x="17957" y="14542"/>
                </a:lnTo>
                <a:lnTo>
                  <a:pt x="18153" y="14510"/>
                </a:lnTo>
                <a:lnTo>
                  <a:pt x="18350" y="14444"/>
                </a:lnTo>
                <a:lnTo>
                  <a:pt x="18581" y="14378"/>
                </a:lnTo>
                <a:lnTo>
                  <a:pt x="18778" y="14280"/>
                </a:lnTo>
                <a:lnTo>
                  <a:pt x="19171" y="14017"/>
                </a:lnTo>
                <a:lnTo>
                  <a:pt x="19565" y="13689"/>
                </a:lnTo>
                <a:lnTo>
                  <a:pt x="19926" y="13328"/>
                </a:lnTo>
                <a:lnTo>
                  <a:pt x="20287" y="12934"/>
                </a:lnTo>
                <a:lnTo>
                  <a:pt x="20582" y="12507"/>
                </a:lnTo>
                <a:lnTo>
                  <a:pt x="20879" y="12114"/>
                </a:lnTo>
                <a:lnTo>
                  <a:pt x="21108" y="11752"/>
                </a:lnTo>
                <a:lnTo>
                  <a:pt x="21469" y="11128"/>
                </a:lnTo>
                <a:lnTo>
                  <a:pt x="21568" y="10931"/>
                </a:lnTo>
                <a:lnTo>
                  <a:pt x="21600" y="10801"/>
                </a:lnTo>
                <a:lnTo>
                  <a:pt x="21568" y="10538"/>
                </a:lnTo>
                <a:lnTo>
                  <a:pt x="21502" y="10307"/>
                </a:lnTo>
                <a:lnTo>
                  <a:pt x="21371" y="10045"/>
                </a:lnTo>
                <a:lnTo>
                  <a:pt x="21206" y="9848"/>
                </a:lnTo>
                <a:lnTo>
                  <a:pt x="20813" y="9486"/>
                </a:lnTo>
                <a:lnTo>
                  <a:pt x="20419" y="9159"/>
                </a:lnTo>
                <a:lnTo>
                  <a:pt x="19697" y="8567"/>
                </a:lnTo>
                <a:lnTo>
                  <a:pt x="19040" y="8075"/>
                </a:lnTo>
                <a:lnTo>
                  <a:pt x="18778" y="7846"/>
                </a:lnTo>
                <a:lnTo>
                  <a:pt x="18515" y="7616"/>
                </a:lnTo>
                <a:lnTo>
                  <a:pt x="18350" y="7386"/>
                </a:lnTo>
                <a:lnTo>
                  <a:pt x="18187" y="7156"/>
                </a:lnTo>
                <a:lnTo>
                  <a:pt x="18121" y="6927"/>
                </a:lnTo>
                <a:lnTo>
                  <a:pt x="18121" y="6664"/>
                </a:lnTo>
                <a:lnTo>
                  <a:pt x="18187" y="6401"/>
                </a:lnTo>
                <a:lnTo>
                  <a:pt x="18318" y="6106"/>
                </a:lnTo>
                <a:lnTo>
                  <a:pt x="18547" y="5777"/>
                </a:lnTo>
                <a:lnTo>
                  <a:pt x="18908" y="5416"/>
                </a:lnTo>
                <a:close/>
              </a:path>
            </a:pathLst>
          </a:custGeom>
          <a:ln w="12175" cap="rnd">
            <a:solidFill>
              <a:schemeClr val="accent1"/>
            </a:solidFill>
          </a:ln>
        </p:spPr>
        <p:txBody>
          <a:bodyPr lIns="45719" rIns="45719" anchor="ctr"/>
          <a:lstStyle/>
          <a:p>
            <a:pPr>
              <a:defRPr>
                <a:solidFill>
                  <a:srgbClr val="000000"/>
                </a:solidFill>
              </a:defRPr>
            </a:pPr>
            <a:endParaRPr/>
          </a:p>
        </p:txBody>
      </p:sp>
      <p:grpSp>
        <p:nvGrpSpPr>
          <p:cNvPr id="158" name="Google Shape;112;p5"/>
          <p:cNvGrpSpPr/>
          <p:nvPr/>
        </p:nvGrpSpPr>
        <p:grpSpPr>
          <a:xfrm>
            <a:off x="8142375" y="4477603"/>
            <a:ext cx="508821" cy="478650"/>
            <a:chOff x="0" y="30"/>
            <a:chExt cx="508820" cy="478649"/>
          </a:xfrm>
        </p:grpSpPr>
        <p:sp>
          <p:nvSpPr>
            <p:cNvPr id="156" name="Google Shape;113;p5"/>
            <p:cNvSpPr/>
            <p:nvPr/>
          </p:nvSpPr>
          <p:spPr>
            <a:xfrm>
              <a:off x="-1" y="181397"/>
              <a:ext cx="121180" cy="27169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lnTo>
                    <a:pt x="0" y="0"/>
                  </a:lnTo>
                  <a:close/>
                  <a:moveTo>
                    <a:pt x="13282" y="5923"/>
                  </a:moveTo>
                  <a:lnTo>
                    <a:pt x="12477" y="5864"/>
                  </a:lnTo>
                  <a:lnTo>
                    <a:pt x="11805" y="5805"/>
                  </a:lnTo>
                  <a:lnTo>
                    <a:pt x="11139" y="5626"/>
                  </a:lnTo>
                  <a:lnTo>
                    <a:pt x="10599" y="5444"/>
                  </a:lnTo>
                  <a:lnTo>
                    <a:pt x="10065" y="5147"/>
                  </a:lnTo>
                  <a:lnTo>
                    <a:pt x="9662" y="4847"/>
                  </a:lnTo>
                  <a:lnTo>
                    <a:pt x="9525" y="4547"/>
                  </a:lnTo>
                  <a:lnTo>
                    <a:pt x="9393" y="4189"/>
                  </a:lnTo>
                  <a:lnTo>
                    <a:pt x="9525" y="3830"/>
                  </a:lnTo>
                  <a:lnTo>
                    <a:pt x="9662" y="3530"/>
                  </a:lnTo>
                  <a:lnTo>
                    <a:pt x="10065" y="3231"/>
                  </a:lnTo>
                  <a:lnTo>
                    <a:pt x="11139" y="2752"/>
                  </a:lnTo>
                  <a:lnTo>
                    <a:pt x="11805" y="2634"/>
                  </a:lnTo>
                  <a:lnTo>
                    <a:pt x="12477" y="2513"/>
                  </a:lnTo>
                  <a:lnTo>
                    <a:pt x="13282" y="2454"/>
                  </a:lnTo>
                  <a:lnTo>
                    <a:pt x="14086" y="2513"/>
                  </a:lnTo>
                  <a:lnTo>
                    <a:pt x="14758" y="2634"/>
                  </a:lnTo>
                  <a:lnTo>
                    <a:pt x="15430" y="2752"/>
                  </a:lnTo>
                  <a:lnTo>
                    <a:pt x="15964" y="2992"/>
                  </a:lnTo>
                  <a:lnTo>
                    <a:pt x="16504" y="3231"/>
                  </a:lnTo>
                  <a:lnTo>
                    <a:pt x="16907" y="3530"/>
                  </a:lnTo>
                  <a:lnTo>
                    <a:pt x="17039" y="3830"/>
                  </a:lnTo>
                  <a:lnTo>
                    <a:pt x="17176" y="4189"/>
                  </a:lnTo>
                  <a:lnTo>
                    <a:pt x="17039" y="4547"/>
                  </a:lnTo>
                  <a:lnTo>
                    <a:pt x="16907" y="4847"/>
                  </a:lnTo>
                  <a:lnTo>
                    <a:pt x="16504" y="5147"/>
                  </a:lnTo>
                  <a:lnTo>
                    <a:pt x="15964" y="5444"/>
                  </a:lnTo>
                  <a:lnTo>
                    <a:pt x="15430" y="5626"/>
                  </a:lnTo>
                  <a:lnTo>
                    <a:pt x="14758" y="5805"/>
                  </a:lnTo>
                  <a:lnTo>
                    <a:pt x="14086" y="5864"/>
                  </a:lnTo>
                  <a:lnTo>
                    <a:pt x="13282" y="5923"/>
                  </a:lnTo>
                  <a:close/>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157" name="Google Shape;114;p5"/>
            <p:cNvSpPr/>
            <p:nvPr/>
          </p:nvSpPr>
          <p:spPr>
            <a:xfrm>
              <a:off x="130233" y="30"/>
              <a:ext cx="378588" cy="478651"/>
            </a:xfrm>
            <a:custGeom>
              <a:avLst/>
              <a:gdLst/>
              <a:ahLst/>
              <a:cxnLst>
                <a:cxn ang="0">
                  <a:pos x="wd2" y="hd2"/>
                </a:cxn>
                <a:cxn ang="5400000">
                  <a:pos x="wd2" y="hd2"/>
                </a:cxn>
                <a:cxn ang="10800000">
                  <a:pos x="wd2" y="hd2"/>
                </a:cxn>
                <a:cxn ang="16200000">
                  <a:pos x="wd2" y="hd2"/>
                </a:cxn>
              </a:cxnLst>
              <a:rect l="0" t="0" r="r" b="b"/>
              <a:pathLst>
                <a:path w="21600" h="21600" extrusionOk="0">
                  <a:moveTo>
                    <a:pt x="0" y="18680"/>
                  </a:moveTo>
                  <a:lnTo>
                    <a:pt x="2663" y="18680"/>
                  </a:lnTo>
                  <a:lnTo>
                    <a:pt x="3521" y="19019"/>
                  </a:lnTo>
                  <a:lnTo>
                    <a:pt x="4724" y="19427"/>
                  </a:lnTo>
                  <a:lnTo>
                    <a:pt x="6268" y="19903"/>
                  </a:lnTo>
                  <a:lnTo>
                    <a:pt x="7988" y="20412"/>
                  </a:lnTo>
                  <a:lnTo>
                    <a:pt x="9834" y="20854"/>
                  </a:lnTo>
                  <a:lnTo>
                    <a:pt x="10779" y="21058"/>
                  </a:lnTo>
                  <a:lnTo>
                    <a:pt x="11724" y="21226"/>
                  </a:lnTo>
                  <a:lnTo>
                    <a:pt x="12625" y="21396"/>
                  </a:lnTo>
                  <a:lnTo>
                    <a:pt x="13526" y="21498"/>
                  </a:lnTo>
                  <a:lnTo>
                    <a:pt x="14342" y="21567"/>
                  </a:lnTo>
                  <a:lnTo>
                    <a:pt x="15159" y="21600"/>
                  </a:lnTo>
                  <a:lnTo>
                    <a:pt x="16532" y="21600"/>
                  </a:lnTo>
                  <a:lnTo>
                    <a:pt x="17262" y="21567"/>
                  </a:lnTo>
                  <a:lnTo>
                    <a:pt x="17950" y="21498"/>
                  </a:lnTo>
                  <a:lnTo>
                    <a:pt x="18551" y="21363"/>
                  </a:lnTo>
                  <a:lnTo>
                    <a:pt x="18851" y="21295"/>
                  </a:lnTo>
                  <a:lnTo>
                    <a:pt x="19066" y="21226"/>
                  </a:lnTo>
                  <a:lnTo>
                    <a:pt x="19281" y="21124"/>
                  </a:lnTo>
                  <a:lnTo>
                    <a:pt x="19452" y="20989"/>
                  </a:lnTo>
                  <a:lnTo>
                    <a:pt x="19539" y="20854"/>
                  </a:lnTo>
                  <a:lnTo>
                    <a:pt x="19625" y="20684"/>
                  </a:lnTo>
                  <a:lnTo>
                    <a:pt x="19754" y="19698"/>
                  </a:lnTo>
                  <a:lnTo>
                    <a:pt x="19712" y="19461"/>
                  </a:lnTo>
                  <a:lnTo>
                    <a:pt x="19625" y="19257"/>
                  </a:lnTo>
                  <a:lnTo>
                    <a:pt x="19452" y="19054"/>
                  </a:lnTo>
                  <a:lnTo>
                    <a:pt x="19195" y="18883"/>
                  </a:lnTo>
                  <a:lnTo>
                    <a:pt x="19410" y="18850"/>
                  </a:lnTo>
                  <a:lnTo>
                    <a:pt x="19840" y="18713"/>
                  </a:lnTo>
                  <a:lnTo>
                    <a:pt x="20011" y="18578"/>
                  </a:lnTo>
                  <a:lnTo>
                    <a:pt x="20140" y="18441"/>
                  </a:lnTo>
                  <a:lnTo>
                    <a:pt x="20269" y="18273"/>
                  </a:lnTo>
                  <a:lnTo>
                    <a:pt x="20355" y="18068"/>
                  </a:lnTo>
                  <a:lnTo>
                    <a:pt x="20397" y="17899"/>
                  </a:lnTo>
                  <a:lnTo>
                    <a:pt x="20526" y="16676"/>
                  </a:lnTo>
                  <a:lnTo>
                    <a:pt x="20526" y="16370"/>
                  </a:lnTo>
                  <a:lnTo>
                    <a:pt x="20484" y="16200"/>
                  </a:lnTo>
                  <a:lnTo>
                    <a:pt x="20397" y="16065"/>
                  </a:lnTo>
                  <a:lnTo>
                    <a:pt x="20182" y="15827"/>
                  </a:lnTo>
                  <a:lnTo>
                    <a:pt x="19925" y="15623"/>
                  </a:lnTo>
                  <a:lnTo>
                    <a:pt x="20140" y="15590"/>
                  </a:lnTo>
                  <a:lnTo>
                    <a:pt x="20313" y="15521"/>
                  </a:lnTo>
                  <a:lnTo>
                    <a:pt x="20484" y="15419"/>
                  </a:lnTo>
                  <a:lnTo>
                    <a:pt x="20655" y="15283"/>
                  </a:lnTo>
                  <a:lnTo>
                    <a:pt x="20784" y="15147"/>
                  </a:lnTo>
                  <a:lnTo>
                    <a:pt x="20870" y="15012"/>
                  </a:lnTo>
                  <a:lnTo>
                    <a:pt x="20956" y="14842"/>
                  </a:lnTo>
                  <a:lnTo>
                    <a:pt x="20999" y="14638"/>
                  </a:lnTo>
                  <a:lnTo>
                    <a:pt x="21127" y="13449"/>
                  </a:lnTo>
                  <a:lnTo>
                    <a:pt x="21127" y="13110"/>
                  </a:lnTo>
                  <a:lnTo>
                    <a:pt x="21085" y="12940"/>
                  </a:lnTo>
                  <a:lnTo>
                    <a:pt x="20999" y="12803"/>
                  </a:lnTo>
                  <a:lnTo>
                    <a:pt x="20912" y="12668"/>
                  </a:lnTo>
                  <a:lnTo>
                    <a:pt x="20655" y="12464"/>
                  </a:lnTo>
                  <a:lnTo>
                    <a:pt x="20484" y="12363"/>
                  </a:lnTo>
                  <a:lnTo>
                    <a:pt x="20655" y="12328"/>
                  </a:lnTo>
                  <a:lnTo>
                    <a:pt x="20828" y="12226"/>
                  </a:lnTo>
                  <a:lnTo>
                    <a:pt x="20999" y="12124"/>
                  </a:lnTo>
                  <a:lnTo>
                    <a:pt x="21127" y="12022"/>
                  </a:lnTo>
                  <a:lnTo>
                    <a:pt x="21256" y="11887"/>
                  </a:lnTo>
                  <a:lnTo>
                    <a:pt x="21343" y="11750"/>
                  </a:lnTo>
                  <a:lnTo>
                    <a:pt x="21385" y="11582"/>
                  </a:lnTo>
                  <a:lnTo>
                    <a:pt x="21429" y="11412"/>
                  </a:lnTo>
                  <a:lnTo>
                    <a:pt x="21600" y="10188"/>
                  </a:lnTo>
                  <a:lnTo>
                    <a:pt x="21558" y="10018"/>
                  </a:lnTo>
                  <a:lnTo>
                    <a:pt x="21514" y="9850"/>
                  </a:lnTo>
                  <a:lnTo>
                    <a:pt x="21429" y="9713"/>
                  </a:lnTo>
                  <a:lnTo>
                    <a:pt x="21343" y="9578"/>
                  </a:lnTo>
                  <a:lnTo>
                    <a:pt x="21214" y="9441"/>
                  </a:lnTo>
                  <a:lnTo>
                    <a:pt x="21043" y="9339"/>
                  </a:lnTo>
                  <a:lnTo>
                    <a:pt x="20655" y="9136"/>
                  </a:lnTo>
                  <a:lnTo>
                    <a:pt x="20226" y="8965"/>
                  </a:lnTo>
                  <a:lnTo>
                    <a:pt x="19712" y="8830"/>
                  </a:lnTo>
                  <a:lnTo>
                    <a:pt x="19153" y="8728"/>
                  </a:lnTo>
                  <a:lnTo>
                    <a:pt x="18594" y="8660"/>
                  </a:lnTo>
                  <a:lnTo>
                    <a:pt x="17391" y="8525"/>
                  </a:lnTo>
                  <a:lnTo>
                    <a:pt x="15545" y="8388"/>
                  </a:lnTo>
                  <a:lnTo>
                    <a:pt x="13355" y="8286"/>
                  </a:lnTo>
                  <a:lnTo>
                    <a:pt x="11123" y="8185"/>
                  </a:lnTo>
                  <a:lnTo>
                    <a:pt x="11422" y="7777"/>
                  </a:lnTo>
                  <a:lnTo>
                    <a:pt x="11680" y="7302"/>
                  </a:lnTo>
                  <a:lnTo>
                    <a:pt x="11937" y="6793"/>
                  </a:lnTo>
                  <a:lnTo>
                    <a:pt x="12110" y="6249"/>
                  </a:lnTo>
                  <a:lnTo>
                    <a:pt x="12281" y="5705"/>
                  </a:lnTo>
                  <a:lnTo>
                    <a:pt x="12454" y="5128"/>
                  </a:lnTo>
                  <a:lnTo>
                    <a:pt x="12625" y="4008"/>
                  </a:lnTo>
                  <a:lnTo>
                    <a:pt x="12754" y="2988"/>
                  </a:lnTo>
                  <a:lnTo>
                    <a:pt x="12840" y="2139"/>
                  </a:lnTo>
                  <a:lnTo>
                    <a:pt x="12840" y="1120"/>
                  </a:lnTo>
                  <a:lnTo>
                    <a:pt x="12711" y="848"/>
                  </a:lnTo>
                  <a:lnTo>
                    <a:pt x="12583" y="644"/>
                  </a:lnTo>
                  <a:lnTo>
                    <a:pt x="12368" y="441"/>
                  </a:lnTo>
                  <a:lnTo>
                    <a:pt x="12110" y="237"/>
                  </a:lnTo>
                  <a:lnTo>
                    <a:pt x="11809" y="135"/>
                  </a:lnTo>
                  <a:lnTo>
                    <a:pt x="11465" y="33"/>
                  </a:lnTo>
                  <a:lnTo>
                    <a:pt x="11123" y="0"/>
                  </a:lnTo>
                  <a:lnTo>
                    <a:pt x="10477" y="33"/>
                  </a:lnTo>
                  <a:lnTo>
                    <a:pt x="10049" y="102"/>
                  </a:lnTo>
                  <a:lnTo>
                    <a:pt x="9705" y="204"/>
                  </a:lnTo>
                  <a:lnTo>
                    <a:pt x="9448" y="305"/>
                  </a:lnTo>
                  <a:lnTo>
                    <a:pt x="8760" y="2037"/>
                  </a:lnTo>
                  <a:lnTo>
                    <a:pt x="8416" y="2818"/>
                  </a:lnTo>
                  <a:lnTo>
                    <a:pt x="8072" y="3532"/>
                  </a:lnTo>
                  <a:lnTo>
                    <a:pt x="7730" y="4177"/>
                  </a:lnTo>
                  <a:lnTo>
                    <a:pt x="7386" y="4721"/>
                  </a:lnTo>
                  <a:lnTo>
                    <a:pt x="7085" y="5128"/>
                  </a:lnTo>
                  <a:lnTo>
                    <a:pt x="6827" y="5468"/>
                  </a:lnTo>
                  <a:lnTo>
                    <a:pt x="5840" y="6249"/>
                  </a:lnTo>
                  <a:lnTo>
                    <a:pt x="4422" y="7302"/>
                  </a:lnTo>
                  <a:lnTo>
                    <a:pt x="2534" y="8660"/>
                  </a:lnTo>
                  <a:lnTo>
                    <a:pt x="0" y="8660"/>
                  </a:lnTo>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grpSp>
      <p:grpSp>
        <p:nvGrpSpPr>
          <p:cNvPr id="167" name="Google Shape;115;p5"/>
          <p:cNvGrpSpPr/>
          <p:nvPr/>
        </p:nvGrpSpPr>
        <p:grpSpPr>
          <a:xfrm>
            <a:off x="2139870" y="482578"/>
            <a:ext cx="398659" cy="631844"/>
            <a:chOff x="0" y="38"/>
            <a:chExt cx="398657" cy="631842"/>
          </a:xfrm>
        </p:grpSpPr>
        <p:sp>
          <p:nvSpPr>
            <p:cNvPr id="159" name="Google Shape;116;p5"/>
            <p:cNvSpPr/>
            <p:nvPr/>
          </p:nvSpPr>
          <p:spPr>
            <a:xfrm>
              <a:off x="119969" y="550675"/>
              <a:ext cx="158720" cy="34942"/>
            </a:xfrm>
            <a:prstGeom prst="rect">
              <a:avLst/>
            </a:pr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160" name="Google Shape;117;p5"/>
            <p:cNvSpPr/>
            <p:nvPr/>
          </p:nvSpPr>
          <p:spPr>
            <a:xfrm>
              <a:off x="119969" y="514765"/>
              <a:ext cx="158720" cy="34942"/>
            </a:xfrm>
            <a:prstGeom prst="rect">
              <a:avLst/>
            </a:pr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161" name="Google Shape;118;p5"/>
            <p:cNvSpPr/>
            <p:nvPr/>
          </p:nvSpPr>
          <p:spPr>
            <a:xfrm>
              <a:off x="119969" y="585616"/>
              <a:ext cx="158720" cy="4626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3078"/>
                  </a:lnTo>
                  <a:lnTo>
                    <a:pt x="127" y="5739"/>
                  </a:lnTo>
                  <a:lnTo>
                    <a:pt x="517" y="8383"/>
                  </a:lnTo>
                  <a:lnTo>
                    <a:pt x="1029" y="10574"/>
                  </a:lnTo>
                  <a:lnTo>
                    <a:pt x="1800" y="11913"/>
                  </a:lnTo>
                  <a:lnTo>
                    <a:pt x="9897" y="21165"/>
                  </a:lnTo>
                  <a:lnTo>
                    <a:pt x="10800" y="21600"/>
                  </a:lnTo>
                  <a:lnTo>
                    <a:pt x="11697" y="21165"/>
                  </a:lnTo>
                  <a:lnTo>
                    <a:pt x="19800" y="11913"/>
                  </a:lnTo>
                  <a:lnTo>
                    <a:pt x="20571" y="10574"/>
                  </a:lnTo>
                  <a:lnTo>
                    <a:pt x="21083" y="8383"/>
                  </a:lnTo>
                  <a:lnTo>
                    <a:pt x="21468" y="5739"/>
                  </a:lnTo>
                  <a:lnTo>
                    <a:pt x="21600" y="3078"/>
                  </a:lnTo>
                  <a:lnTo>
                    <a:pt x="21600" y="0"/>
                  </a:lnTo>
                  <a:lnTo>
                    <a:pt x="0" y="0"/>
                  </a:lnTo>
                  <a:close/>
                </a:path>
              </a:pathLst>
            </a:cu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162" name="Google Shape;119;p5"/>
            <p:cNvSpPr/>
            <p:nvPr/>
          </p:nvSpPr>
          <p:spPr>
            <a:xfrm>
              <a:off x="102980" y="218215"/>
              <a:ext cx="54769" cy="258779"/>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8934" y="9222"/>
                  </a:lnTo>
                  <a:lnTo>
                    <a:pt x="0" y="0"/>
                  </a:lnTo>
                </a:path>
              </a:pathLst>
            </a:cu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163" name="Google Shape;120;p5"/>
            <p:cNvSpPr/>
            <p:nvPr/>
          </p:nvSpPr>
          <p:spPr>
            <a:xfrm>
              <a:off x="-1" y="38"/>
              <a:ext cx="398659" cy="476956"/>
            </a:xfrm>
            <a:custGeom>
              <a:avLst/>
              <a:gdLst/>
              <a:ahLst/>
              <a:cxnLst>
                <a:cxn ang="0">
                  <a:pos x="wd2" y="hd2"/>
                </a:cxn>
                <a:cxn ang="5400000">
                  <a:pos x="wd2" y="hd2"/>
                </a:cxn>
                <a:cxn ang="10800000">
                  <a:pos x="wd2" y="hd2"/>
                </a:cxn>
                <a:cxn ang="16200000">
                  <a:pos x="wd2" y="hd2"/>
                </a:cxn>
              </a:cxnLst>
              <a:rect l="0" t="0" r="r" b="b"/>
              <a:pathLst>
                <a:path w="21600" h="21600" extrusionOk="0">
                  <a:moveTo>
                    <a:pt x="15100" y="21600"/>
                  </a:moveTo>
                  <a:lnTo>
                    <a:pt x="15356" y="20659"/>
                  </a:lnTo>
                  <a:lnTo>
                    <a:pt x="15713" y="19761"/>
                  </a:lnTo>
                  <a:lnTo>
                    <a:pt x="16123" y="18906"/>
                  </a:lnTo>
                  <a:lnTo>
                    <a:pt x="16584" y="18135"/>
                  </a:lnTo>
                  <a:lnTo>
                    <a:pt x="17096" y="17408"/>
                  </a:lnTo>
                  <a:lnTo>
                    <a:pt x="17607" y="16681"/>
                  </a:lnTo>
                  <a:lnTo>
                    <a:pt x="18733" y="15313"/>
                  </a:lnTo>
                  <a:lnTo>
                    <a:pt x="19297" y="14628"/>
                  </a:lnTo>
                  <a:lnTo>
                    <a:pt x="19807" y="13945"/>
                  </a:lnTo>
                  <a:lnTo>
                    <a:pt x="20270" y="13260"/>
                  </a:lnTo>
                  <a:lnTo>
                    <a:pt x="20730" y="12490"/>
                  </a:lnTo>
                  <a:lnTo>
                    <a:pt x="21087" y="11719"/>
                  </a:lnTo>
                  <a:lnTo>
                    <a:pt x="21344" y="10864"/>
                  </a:lnTo>
                  <a:lnTo>
                    <a:pt x="21497" y="9967"/>
                  </a:lnTo>
                  <a:lnTo>
                    <a:pt x="21547" y="9496"/>
                  </a:lnTo>
                  <a:lnTo>
                    <a:pt x="21600" y="9025"/>
                  </a:lnTo>
                  <a:lnTo>
                    <a:pt x="21497" y="8084"/>
                  </a:lnTo>
                  <a:lnTo>
                    <a:pt x="21344" y="7187"/>
                  </a:lnTo>
                  <a:lnTo>
                    <a:pt x="21087" y="6329"/>
                  </a:lnTo>
                  <a:lnTo>
                    <a:pt x="20730" y="5518"/>
                  </a:lnTo>
                  <a:lnTo>
                    <a:pt x="20270" y="4705"/>
                  </a:lnTo>
                  <a:lnTo>
                    <a:pt x="19757" y="3978"/>
                  </a:lnTo>
                  <a:lnTo>
                    <a:pt x="19091" y="3293"/>
                  </a:lnTo>
                  <a:lnTo>
                    <a:pt x="18427" y="2652"/>
                  </a:lnTo>
                  <a:lnTo>
                    <a:pt x="17657" y="2053"/>
                  </a:lnTo>
                  <a:lnTo>
                    <a:pt x="16840" y="1540"/>
                  </a:lnTo>
                  <a:lnTo>
                    <a:pt x="15917" y="1112"/>
                  </a:lnTo>
                  <a:lnTo>
                    <a:pt x="14997" y="727"/>
                  </a:lnTo>
                  <a:lnTo>
                    <a:pt x="14024" y="427"/>
                  </a:lnTo>
                  <a:lnTo>
                    <a:pt x="12950" y="170"/>
                  </a:lnTo>
                  <a:lnTo>
                    <a:pt x="11926" y="42"/>
                  </a:lnTo>
                  <a:lnTo>
                    <a:pt x="10800" y="0"/>
                  </a:lnTo>
                  <a:lnTo>
                    <a:pt x="9674" y="42"/>
                  </a:lnTo>
                  <a:lnTo>
                    <a:pt x="8650" y="170"/>
                  </a:lnTo>
                  <a:lnTo>
                    <a:pt x="7576" y="427"/>
                  </a:lnTo>
                  <a:lnTo>
                    <a:pt x="6603" y="727"/>
                  </a:lnTo>
                  <a:lnTo>
                    <a:pt x="5681" y="1112"/>
                  </a:lnTo>
                  <a:lnTo>
                    <a:pt x="4760" y="1540"/>
                  </a:lnTo>
                  <a:lnTo>
                    <a:pt x="3940" y="2053"/>
                  </a:lnTo>
                  <a:lnTo>
                    <a:pt x="3173" y="2652"/>
                  </a:lnTo>
                  <a:lnTo>
                    <a:pt x="2507" y="3293"/>
                  </a:lnTo>
                  <a:lnTo>
                    <a:pt x="1843" y="3978"/>
                  </a:lnTo>
                  <a:lnTo>
                    <a:pt x="1330" y="4705"/>
                  </a:lnTo>
                  <a:lnTo>
                    <a:pt x="870" y="5518"/>
                  </a:lnTo>
                  <a:lnTo>
                    <a:pt x="513" y="6329"/>
                  </a:lnTo>
                  <a:lnTo>
                    <a:pt x="256" y="7187"/>
                  </a:lnTo>
                  <a:lnTo>
                    <a:pt x="103" y="8084"/>
                  </a:lnTo>
                  <a:lnTo>
                    <a:pt x="0" y="9025"/>
                  </a:lnTo>
                  <a:lnTo>
                    <a:pt x="50" y="9496"/>
                  </a:lnTo>
                  <a:lnTo>
                    <a:pt x="103" y="9967"/>
                  </a:lnTo>
                  <a:lnTo>
                    <a:pt x="256" y="10864"/>
                  </a:lnTo>
                  <a:lnTo>
                    <a:pt x="513" y="11719"/>
                  </a:lnTo>
                  <a:lnTo>
                    <a:pt x="870" y="12490"/>
                  </a:lnTo>
                  <a:lnTo>
                    <a:pt x="1330" y="13260"/>
                  </a:lnTo>
                  <a:lnTo>
                    <a:pt x="1791" y="13945"/>
                  </a:lnTo>
                  <a:lnTo>
                    <a:pt x="2303" y="14628"/>
                  </a:lnTo>
                  <a:lnTo>
                    <a:pt x="2867" y="15313"/>
                  </a:lnTo>
                  <a:lnTo>
                    <a:pt x="3993" y="16681"/>
                  </a:lnTo>
                  <a:lnTo>
                    <a:pt x="4504" y="17408"/>
                  </a:lnTo>
                  <a:lnTo>
                    <a:pt x="5016" y="18135"/>
                  </a:lnTo>
                  <a:lnTo>
                    <a:pt x="5477" y="18906"/>
                  </a:lnTo>
                  <a:lnTo>
                    <a:pt x="5887" y="19761"/>
                  </a:lnTo>
                  <a:lnTo>
                    <a:pt x="6244" y="20659"/>
                  </a:lnTo>
                  <a:lnTo>
                    <a:pt x="6500" y="21600"/>
                  </a:lnTo>
                </a:path>
              </a:pathLst>
            </a:cu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164" name="Google Shape;121;p5"/>
            <p:cNvSpPr/>
            <p:nvPr/>
          </p:nvSpPr>
          <p:spPr>
            <a:xfrm>
              <a:off x="240909" y="218215"/>
              <a:ext cx="54769" cy="25877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2666" y="9222"/>
                  </a:lnTo>
                  <a:lnTo>
                    <a:pt x="0" y="21600"/>
                  </a:lnTo>
                </a:path>
              </a:pathLst>
            </a:cu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165" name="Google Shape;122;p5"/>
            <p:cNvSpPr/>
            <p:nvPr/>
          </p:nvSpPr>
          <p:spPr>
            <a:xfrm>
              <a:off x="129433" y="208752"/>
              <a:ext cx="139792" cy="30250"/>
            </a:xfrm>
            <a:custGeom>
              <a:avLst/>
              <a:gdLst/>
              <a:ahLst/>
              <a:cxnLst>
                <a:cxn ang="0">
                  <a:pos x="wd2" y="hd2"/>
                </a:cxn>
                <a:cxn ang="5400000">
                  <a:pos x="wd2" y="hd2"/>
                </a:cxn>
                <a:cxn ang="10800000">
                  <a:pos x="wd2" y="hd2"/>
                </a:cxn>
                <a:cxn ang="16200000">
                  <a:pos x="wd2" y="hd2"/>
                </a:cxn>
              </a:cxnLst>
              <a:rect l="0" t="0" r="r" b="b"/>
              <a:pathLst>
                <a:path w="21600" h="21600" extrusionOk="0">
                  <a:moveTo>
                    <a:pt x="0" y="2022"/>
                  </a:moveTo>
                  <a:lnTo>
                    <a:pt x="4962" y="21600"/>
                  </a:lnTo>
                  <a:lnTo>
                    <a:pt x="9925" y="2022"/>
                  </a:lnTo>
                  <a:lnTo>
                    <a:pt x="10362" y="692"/>
                  </a:lnTo>
                  <a:lnTo>
                    <a:pt x="10800" y="0"/>
                  </a:lnTo>
                  <a:lnTo>
                    <a:pt x="11238" y="692"/>
                  </a:lnTo>
                  <a:lnTo>
                    <a:pt x="11675" y="2022"/>
                  </a:lnTo>
                  <a:lnTo>
                    <a:pt x="16638" y="21600"/>
                  </a:lnTo>
                  <a:lnTo>
                    <a:pt x="21600" y="2022"/>
                  </a:lnTo>
                </a:path>
              </a:pathLst>
            </a:cu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166" name="Google Shape;123;p5"/>
            <p:cNvSpPr/>
            <p:nvPr/>
          </p:nvSpPr>
          <p:spPr>
            <a:xfrm>
              <a:off x="119969" y="480794"/>
              <a:ext cx="158720" cy="1"/>
            </a:xfrm>
            <a:prstGeom prst="line">
              <a:avLst/>
            </a:prstGeom>
            <a:noFill/>
            <a:ln w="12175" cap="rnd">
              <a:solidFill>
                <a:schemeClr val="accent1"/>
              </a:solidFill>
              <a:prstDash val="solid"/>
              <a:round/>
            </a:ln>
            <a:effectLst/>
          </p:spPr>
          <p:txBody>
            <a:bodyPr wrap="square" lIns="45719" tIns="45719" rIns="45719" bIns="45719" numCol="1" anchor="t">
              <a:noAutofit/>
            </a:bodyPr>
            <a:lstStyle/>
            <a:p>
              <a:endParaRPr/>
            </a:p>
          </p:txBody>
        </p:sp>
      </p:grpSp>
      <p:sp>
        <p:nvSpPr>
          <p:cNvPr id="168" name="Title Text"/>
          <p:cNvSpPr txBox="1">
            <a:spLocks noGrp="1"/>
          </p:cNvSpPr>
          <p:nvPr>
            <p:ph type="title"/>
          </p:nvPr>
        </p:nvSpPr>
        <p:spPr>
          <a:xfrm>
            <a:off x="144074" y="559475"/>
            <a:ext cx="2142002" cy="2630400"/>
          </a:xfrm>
          <a:prstGeom prst="rect">
            <a:avLst/>
          </a:prstGeom>
        </p:spPr>
        <p:txBody>
          <a:bodyPr>
            <a:normAutofit/>
          </a:bodyPr>
          <a:lstStyle/>
          <a:p>
            <a:r>
              <a:t>Title Text</a:t>
            </a:r>
          </a:p>
        </p:txBody>
      </p:sp>
      <p:sp>
        <p:nvSpPr>
          <p:cNvPr id="169" name="Body Level One…"/>
          <p:cNvSpPr txBox="1">
            <a:spLocks noGrp="1"/>
          </p:cNvSpPr>
          <p:nvPr>
            <p:ph type="body" sz="half" idx="1"/>
          </p:nvPr>
        </p:nvSpPr>
        <p:spPr>
          <a:xfrm>
            <a:off x="2901875" y="1033400"/>
            <a:ext cx="5292300" cy="3267301"/>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17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TITLE_AND_TWO_COLUMNS">
    <p:spTree>
      <p:nvGrpSpPr>
        <p:cNvPr id="1" name=""/>
        <p:cNvGrpSpPr/>
        <p:nvPr/>
      </p:nvGrpSpPr>
      <p:grpSpPr>
        <a:xfrm>
          <a:off x="0" y="0"/>
          <a:ext cx="0" cy="0"/>
          <a:chOff x="0" y="0"/>
          <a:chExt cx="0" cy="0"/>
        </a:xfrm>
      </p:grpSpPr>
      <p:sp>
        <p:nvSpPr>
          <p:cNvPr id="177" name="Google Shape;128;p6"/>
          <p:cNvSpPr/>
          <p:nvPr/>
        </p:nvSpPr>
        <p:spPr>
          <a:xfrm>
            <a:off x="407149" y="407074"/>
            <a:ext cx="8329802" cy="4329302"/>
          </a:xfrm>
          <a:prstGeom prst="rect">
            <a:avLst/>
          </a:prstGeom>
          <a:solidFill>
            <a:srgbClr val="DEE9F2"/>
          </a:solidFill>
          <a:ln w="12700">
            <a:miter lim="400000"/>
          </a:ln>
        </p:spPr>
        <p:txBody>
          <a:bodyPr lIns="45719" rIns="45719" anchor="ctr"/>
          <a:lstStyle/>
          <a:p>
            <a:pPr>
              <a:defRPr>
                <a:solidFill>
                  <a:srgbClr val="000000"/>
                </a:solidFill>
              </a:defRPr>
            </a:pPr>
            <a:endParaRPr/>
          </a:p>
        </p:txBody>
      </p:sp>
      <p:sp>
        <p:nvSpPr>
          <p:cNvPr id="178" name="Google Shape;129;p6"/>
          <p:cNvSpPr/>
          <p:nvPr/>
        </p:nvSpPr>
        <p:spPr>
          <a:xfrm>
            <a:off x="-167025" y="559475"/>
            <a:ext cx="2630400" cy="2630400"/>
          </a:xfrm>
          <a:prstGeom prst="ellipse">
            <a:avLst/>
          </a:prstGeom>
          <a:solidFill>
            <a:schemeClr val="accent1"/>
          </a:solidFill>
          <a:ln w="12700">
            <a:miter lim="400000"/>
          </a:ln>
        </p:spPr>
        <p:txBody>
          <a:bodyPr lIns="45719" rIns="45719" anchor="ctr"/>
          <a:lstStyle/>
          <a:p>
            <a:pPr>
              <a:defRPr>
                <a:solidFill>
                  <a:srgbClr val="000000"/>
                </a:solidFill>
              </a:defRPr>
            </a:pPr>
            <a:endParaRPr/>
          </a:p>
        </p:txBody>
      </p:sp>
      <p:sp>
        <p:nvSpPr>
          <p:cNvPr id="179" name="Google Shape;130;p6"/>
          <p:cNvSpPr/>
          <p:nvPr/>
        </p:nvSpPr>
        <p:spPr>
          <a:xfrm>
            <a:off x="1812100" y="271400"/>
            <a:ext cx="1054201" cy="1054201"/>
          </a:xfrm>
          <a:prstGeom prst="ellipse">
            <a:avLst/>
          </a:prstGeom>
          <a:solidFill>
            <a:schemeClr val="accent2">
              <a:alpha val="79620"/>
            </a:schemeClr>
          </a:solidFill>
          <a:ln w="12700">
            <a:miter lim="400000"/>
          </a:ln>
        </p:spPr>
        <p:txBody>
          <a:bodyPr lIns="45719" rIns="45719" anchor="ctr"/>
          <a:lstStyle/>
          <a:p>
            <a:pPr>
              <a:defRPr>
                <a:solidFill>
                  <a:srgbClr val="000000"/>
                </a:solidFill>
              </a:defRPr>
            </a:pPr>
            <a:endParaRPr/>
          </a:p>
        </p:txBody>
      </p:sp>
      <p:sp>
        <p:nvSpPr>
          <p:cNvPr id="180" name="Google Shape;131;p6"/>
          <p:cNvSpPr/>
          <p:nvPr/>
        </p:nvSpPr>
        <p:spPr>
          <a:xfrm>
            <a:off x="1704596" y="-129655"/>
            <a:ext cx="300901" cy="300901"/>
          </a:xfrm>
          <a:prstGeom prst="ellipse">
            <a:avLst/>
          </a:prstGeom>
          <a:solidFill>
            <a:schemeClr val="accent3"/>
          </a:solidFill>
          <a:ln w="12700">
            <a:miter lim="400000"/>
          </a:ln>
        </p:spPr>
        <p:txBody>
          <a:bodyPr lIns="45719" rIns="45719" anchor="ctr"/>
          <a:lstStyle/>
          <a:p>
            <a:pPr>
              <a:defRPr>
                <a:solidFill>
                  <a:srgbClr val="000000"/>
                </a:solidFill>
              </a:defRPr>
            </a:pPr>
            <a:endParaRPr/>
          </a:p>
        </p:txBody>
      </p:sp>
      <p:sp>
        <p:nvSpPr>
          <p:cNvPr id="181" name="Google Shape;132;p6"/>
          <p:cNvSpPr/>
          <p:nvPr/>
        </p:nvSpPr>
        <p:spPr>
          <a:xfrm>
            <a:off x="228599" y="2887249"/>
            <a:ext cx="605402" cy="605401"/>
          </a:xfrm>
          <a:prstGeom prst="ellipse">
            <a:avLst/>
          </a:prstGeom>
          <a:solidFill>
            <a:srgbClr val="FC4540">
              <a:alpha val="78850"/>
            </a:srgbClr>
          </a:solidFill>
          <a:ln w="12700">
            <a:miter lim="400000"/>
          </a:ln>
        </p:spPr>
        <p:txBody>
          <a:bodyPr lIns="45719" rIns="45719" anchor="ctr"/>
          <a:lstStyle/>
          <a:p>
            <a:pPr>
              <a:defRPr>
                <a:solidFill>
                  <a:srgbClr val="000000"/>
                </a:solidFill>
              </a:defRPr>
            </a:pPr>
            <a:endParaRPr/>
          </a:p>
        </p:txBody>
      </p:sp>
      <p:sp>
        <p:nvSpPr>
          <p:cNvPr id="182" name="Google Shape;133;p6"/>
          <p:cNvSpPr/>
          <p:nvPr/>
        </p:nvSpPr>
        <p:spPr>
          <a:xfrm>
            <a:off x="1522902" y="316285"/>
            <a:ext cx="213001" cy="213001"/>
          </a:xfrm>
          <a:prstGeom prst="ellipse">
            <a:avLst/>
          </a:prstGeom>
          <a:solidFill>
            <a:schemeClr val="accent5"/>
          </a:solidFill>
          <a:ln w="12700">
            <a:miter lim="400000"/>
          </a:ln>
        </p:spPr>
        <p:txBody>
          <a:bodyPr lIns="45719" rIns="45719" anchor="ctr"/>
          <a:lstStyle/>
          <a:p>
            <a:pPr>
              <a:defRPr>
                <a:solidFill>
                  <a:srgbClr val="000000"/>
                </a:solidFill>
              </a:defRPr>
            </a:pPr>
            <a:endParaRPr/>
          </a:p>
        </p:txBody>
      </p:sp>
      <p:sp>
        <p:nvSpPr>
          <p:cNvPr id="183" name="Google Shape;134;p6"/>
          <p:cNvSpPr/>
          <p:nvPr/>
        </p:nvSpPr>
        <p:spPr>
          <a:xfrm>
            <a:off x="7847949" y="4168078"/>
            <a:ext cx="1097701" cy="1097701"/>
          </a:xfrm>
          <a:prstGeom prst="ellipse">
            <a:avLst/>
          </a:prstGeom>
          <a:solidFill>
            <a:schemeClr val="accent1"/>
          </a:solidFill>
          <a:ln w="12700">
            <a:miter lim="400000"/>
          </a:ln>
        </p:spPr>
        <p:txBody>
          <a:bodyPr lIns="45719" rIns="45719" anchor="ctr"/>
          <a:lstStyle/>
          <a:p>
            <a:pPr>
              <a:defRPr>
                <a:solidFill>
                  <a:srgbClr val="000000"/>
                </a:solidFill>
              </a:defRPr>
            </a:pPr>
            <a:endParaRPr/>
          </a:p>
        </p:txBody>
      </p:sp>
      <p:sp>
        <p:nvSpPr>
          <p:cNvPr id="184" name="Google Shape;135;p6"/>
          <p:cNvSpPr/>
          <p:nvPr/>
        </p:nvSpPr>
        <p:spPr>
          <a:xfrm>
            <a:off x="8507493" y="2981145"/>
            <a:ext cx="774601" cy="774601"/>
          </a:xfrm>
          <a:prstGeom prst="ellipse">
            <a:avLst/>
          </a:prstGeom>
          <a:solidFill>
            <a:schemeClr val="accent2"/>
          </a:solidFill>
          <a:ln w="12700">
            <a:miter lim="400000"/>
          </a:ln>
        </p:spPr>
        <p:txBody>
          <a:bodyPr lIns="45719" rIns="45719" anchor="ctr"/>
          <a:lstStyle/>
          <a:p>
            <a:pPr>
              <a:defRPr>
                <a:solidFill>
                  <a:srgbClr val="000000"/>
                </a:solidFill>
              </a:defRPr>
            </a:pPr>
            <a:endParaRPr/>
          </a:p>
        </p:txBody>
      </p:sp>
      <p:sp>
        <p:nvSpPr>
          <p:cNvPr id="185" name="Google Shape;136;p6"/>
          <p:cNvSpPr/>
          <p:nvPr/>
        </p:nvSpPr>
        <p:spPr>
          <a:xfrm>
            <a:off x="8094101" y="3973939"/>
            <a:ext cx="413401" cy="413401"/>
          </a:xfrm>
          <a:prstGeom prst="ellipse">
            <a:avLst/>
          </a:prstGeom>
          <a:solidFill>
            <a:srgbClr val="FC4540">
              <a:alpha val="78850"/>
            </a:srgbClr>
          </a:solidFill>
          <a:ln w="12700">
            <a:miter lim="400000"/>
          </a:ln>
        </p:spPr>
        <p:txBody>
          <a:bodyPr lIns="45719" rIns="45719" anchor="ctr"/>
          <a:lstStyle/>
          <a:p>
            <a:pPr>
              <a:defRPr>
                <a:solidFill>
                  <a:srgbClr val="000000"/>
                </a:solidFill>
              </a:defRPr>
            </a:pPr>
            <a:endParaRPr/>
          </a:p>
        </p:txBody>
      </p:sp>
      <p:sp>
        <p:nvSpPr>
          <p:cNvPr id="186" name="Google Shape;137;p6"/>
          <p:cNvSpPr/>
          <p:nvPr/>
        </p:nvSpPr>
        <p:spPr>
          <a:xfrm>
            <a:off x="8622048" y="3872634"/>
            <a:ext cx="213001" cy="213001"/>
          </a:xfrm>
          <a:prstGeom prst="ellipse">
            <a:avLst/>
          </a:prstGeom>
          <a:solidFill>
            <a:schemeClr val="accent3"/>
          </a:solidFill>
          <a:ln w="12700">
            <a:miter lim="400000"/>
          </a:ln>
        </p:spPr>
        <p:txBody>
          <a:bodyPr lIns="45719" rIns="45719" anchor="ctr"/>
          <a:lstStyle/>
          <a:p>
            <a:pPr>
              <a:defRPr>
                <a:solidFill>
                  <a:srgbClr val="000000"/>
                </a:solidFill>
              </a:defRPr>
            </a:pPr>
            <a:endParaRPr/>
          </a:p>
        </p:txBody>
      </p:sp>
      <p:sp>
        <p:nvSpPr>
          <p:cNvPr id="187" name="Google Shape;138;p6"/>
          <p:cNvSpPr/>
          <p:nvPr/>
        </p:nvSpPr>
        <p:spPr>
          <a:xfrm>
            <a:off x="7550022" y="4801658"/>
            <a:ext cx="213001" cy="213001"/>
          </a:xfrm>
          <a:prstGeom prst="ellipse">
            <a:avLst/>
          </a:prstGeom>
          <a:solidFill>
            <a:schemeClr val="accent2"/>
          </a:solidFill>
          <a:ln w="12700">
            <a:miter lim="400000"/>
          </a:ln>
        </p:spPr>
        <p:txBody>
          <a:bodyPr lIns="45719" rIns="45719" anchor="ctr"/>
          <a:lstStyle/>
          <a:p>
            <a:pPr>
              <a:defRPr>
                <a:solidFill>
                  <a:srgbClr val="000000"/>
                </a:solidFill>
              </a:defRPr>
            </a:pPr>
            <a:endParaRPr/>
          </a:p>
        </p:txBody>
      </p:sp>
      <p:sp>
        <p:nvSpPr>
          <p:cNvPr id="188" name="Google Shape;139;p6"/>
          <p:cNvSpPr/>
          <p:nvPr/>
        </p:nvSpPr>
        <p:spPr>
          <a:xfrm>
            <a:off x="7325661" y="4674666"/>
            <a:ext cx="93901" cy="93901"/>
          </a:xfrm>
          <a:prstGeom prst="ellipse">
            <a:avLst/>
          </a:prstGeom>
          <a:solidFill>
            <a:schemeClr val="accent1"/>
          </a:solidFill>
          <a:ln w="12700">
            <a:miter lim="400000"/>
          </a:ln>
        </p:spPr>
        <p:txBody>
          <a:bodyPr lIns="45719" rIns="45719" anchor="ctr"/>
          <a:lstStyle/>
          <a:p>
            <a:pPr>
              <a:defRPr>
                <a:solidFill>
                  <a:srgbClr val="000000"/>
                </a:solidFill>
              </a:defRPr>
            </a:pPr>
            <a:endParaRPr/>
          </a:p>
        </p:txBody>
      </p:sp>
      <p:sp>
        <p:nvSpPr>
          <p:cNvPr id="189" name="Google Shape;140;p6"/>
          <p:cNvSpPr/>
          <p:nvPr/>
        </p:nvSpPr>
        <p:spPr>
          <a:xfrm>
            <a:off x="91938" y="2887249"/>
            <a:ext cx="93901" cy="93901"/>
          </a:xfrm>
          <a:prstGeom prst="ellipse">
            <a:avLst/>
          </a:prstGeom>
          <a:solidFill>
            <a:schemeClr val="accent2"/>
          </a:solidFill>
          <a:ln w="12700">
            <a:miter lim="400000"/>
          </a:ln>
        </p:spPr>
        <p:txBody>
          <a:bodyPr lIns="45719" rIns="45719" anchor="ctr"/>
          <a:lstStyle/>
          <a:p>
            <a:pPr>
              <a:defRPr>
                <a:solidFill>
                  <a:srgbClr val="000000"/>
                </a:solidFill>
              </a:defRPr>
            </a:pPr>
            <a:endParaRPr/>
          </a:p>
        </p:txBody>
      </p:sp>
      <p:sp>
        <p:nvSpPr>
          <p:cNvPr id="190" name="Google Shape;141;p6"/>
          <p:cNvSpPr/>
          <p:nvPr/>
        </p:nvSpPr>
        <p:spPr>
          <a:xfrm>
            <a:off x="8726431" y="3200085"/>
            <a:ext cx="336726" cy="336726"/>
          </a:xfrm>
          <a:custGeom>
            <a:avLst/>
            <a:gdLst/>
            <a:ahLst/>
            <a:cxnLst>
              <a:cxn ang="0">
                <a:pos x="wd2" y="hd2"/>
              </a:cxn>
              <a:cxn ang="5400000">
                <a:pos x="wd2" y="hd2"/>
              </a:cxn>
              <a:cxn ang="10800000">
                <a:pos x="wd2" y="hd2"/>
              </a:cxn>
              <a:cxn ang="16200000">
                <a:pos x="wd2" y="hd2"/>
              </a:cxn>
            </a:cxnLst>
            <a:rect l="0" t="0" r="r" b="b"/>
            <a:pathLst>
              <a:path w="21600" h="21600" extrusionOk="0">
                <a:moveTo>
                  <a:pt x="18908" y="5416"/>
                </a:moveTo>
                <a:lnTo>
                  <a:pt x="19139" y="5187"/>
                </a:lnTo>
                <a:lnTo>
                  <a:pt x="19402" y="5056"/>
                </a:lnTo>
                <a:lnTo>
                  <a:pt x="19697" y="4956"/>
                </a:lnTo>
                <a:lnTo>
                  <a:pt x="19960" y="4892"/>
                </a:lnTo>
                <a:lnTo>
                  <a:pt x="20255" y="4825"/>
                </a:lnTo>
                <a:lnTo>
                  <a:pt x="20550" y="4695"/>
                </a:lnTo>
                <a:lnTo>
                  <a:pt x="20813" y="4530"/>
                </a:lnTo>
                <a:lnTo>
                  <a:pt x="21108" y="4300"/>
                </a:lnTo>
                <a:lnTo>
                  <a:pt x="21339" y="4038"/>
                </a:lnTo>
                <a:lnTo>
                  <a:pt x="21469" y="3742"/>
                </a:lnTo>
                <a:lnTo>
                  <a:pt x="21568" y="3414"/>
                </a:lnTo>
                <a:lnTo>
                  <a:pt x="21600" y="3053"/>
                </a:lnTo>
                <a:lnTo>
                  <a:pt x="21568" y="2758"/>
                </a:lnTo>
                <a:lnTo>
                  <a:pt x="21535" y="2461"/>
                </a:lnTo>
                <a:lnTo>
                  <a:pt x="21437" y="2200"/>
                </a:lnTo>
                <a:lnTo>
                  <a:pt x="21305" y="1903"/>
                </a:lnTo>
                <a:lnTo>
                  <a:pt x="21174" y="1674"/>
                </a:lnTo>
                <a:lnTo>
                  <a:pt x="21010" y="1411"/>
                </a:lnTo>
                <a:lnTo>
                  <a:pt x="20845" y="1182"/>
                </a:lnTo>
                <a:lnTo>
                  <a:pt x="20648" y="952"/>
                </a:lnTo>
                <a:lnTo>
                  <a:pt x="20419" y="755"/>
                </a:lnTo>
                <a:lnTo>
                  <a:pt x="20189" y="590"/>
                </a:lnTo>
                <a:lnTo>
                  <a:pt x="19926" y="426"/>
                </a:lnTo>
                <a:lnTo>
                  <a:pt x="19664" y="263"/>
                </a:lnTo>
                <a:lnTo>
                  <a:pt x="19402" y="164"/>
                </a:lnTo>
                <a:lnTo>
                  <a:pt x="19105" y="66"/>
                </a:lnTo>
                <a:lnTo>
                  <a:pt x="18844" y="32"/>
                </a:lnTo>
                <a:lnTo>
                  <a:pt x="18547" y="0"/>
                </a:lnTo>
                <a:lnTo>
                  <a:pt x="18187" y="32"/>
                </a:lnTo>
                <a:lnTo>
                  <a:pt x="17858" y="131"/>
                </a:lnTo>
                <a:lnTo>
                  <a:pt x="17563" y="263"/>
                </a:lnTo>
                <a:lnTo>
                  <a:pt x="17300" y="492"/>
                </a:lnTo>
                <a:lnTo>
                  <a:pt x="17070" y="755"/>
                </a:lnTo>
                <a:lnTo>
                  <a:pt x="16907" y="1050"/>
                </a:lnTo>
                <a:lnTo>
                  <a:pt x="16808" y="1313"/>
                </a:lnTo>
                <a:lnTo>
                  <a:pt x="16742" y="1608"/>
                </a:lnTo>
                <a:lnTo>
                  <a:pt x="16644" y="1903"/>
                </a:lnTo>
                <a:lnTo>
                  <a:pt x="16545" y="2166"/>
                </a:lnTo>
                <a:lnTo>
                  <a:pt x="16413" y="2461"/>
                </a:lnTo>
                <a:lnTo>
                  <a:pt x="16184" y="2692"/>
                </a:lnTo>
                <a:lnTo>
                  <a:pt x="15823" y="3053"/>
                </a:lnTo>
                <a:lnTo>
                  <a:pt x="15494" y="3282"/>
                </a:lnTo>
                <a:lnTo>
                  <a:pt x="15199" y="3414"/>
                </a:lnTo>
                <a:lnTo>
                  <a:pt x="14936" y="3479"/>
                </a:lnTo>
                <a:lnTo>
                  <a:pt x="14675" y="3479"/>
                </a:lnTo>
                <a:lnTo>
                  <a:pt x="14444" y="3414"/>
                </a:lnTo>
                <a:lnTo>
                  <a:pt x="14215" y="3250"/>
                </a:lnTo>
                <a:lnTo>
                  <a:pt x="13984" y="3085"/>
                </a:lnTo>
                <a:lnTo>
                  <a:pt x="13755" y="2822"/>
                </a:lnTo>
                <a:lnTo>
                  <a:pt x="13525" y="2561"/>
                </a:lnTo>
                <a:lnTo>
                  <a:pt x="13033" y="1903"/>
                </a:lnTo>
                <a:lnTo>
                  <a:pt x="12441" y="1182"/>
                </a:lnTo>
                <a:lnTo>
                  <a:pt x="12114" y="787"/>
                </a:lnTo>
                <a:lnTo>
                  <a:pt x="11752" y="394"/>
                </a:lnTo>
                <a:lnTo>
                  <a:pt x="11555" y="229"/>
                </a:lnTo>
                <a:lnTo>
                  <a:pt x="11293" y="98"/>
                </a:lnTo>
                <a:lnTo>
                  <a:pt x="11064" y="32"/>
                </a:lnTo>
                <a:lnTo>
                  <a:pt x="10801" y="0"/>
                </a:lnTo>
                <a:lnTo>
                  <a:pt x="10669" y="32"/>
                </a:lnTo>
                <a:lnTo>
                  <a:pt x="10472" y="131"/>
                </a:lnTo>
                <a:lnTo>
                  <a:pt x="9848" y="492"/>
                </a:lnTo>
                <a:lnTo>
                  <a:pt x="9486" y="722"/>
                </a:lnTo>
                <a:lnTo>
                  <a:pt x="9093" y="1018"/>
                </a:lnTo>
                <a:lnTo>
                  <a:pt x="8667" y="1313"/>
                </a:lnTo>
                <a:lnTo>
                  <a:pt x="8272" y="1674"/>
                </a:lnTo>
                <a:lnTo>
                  <a:pt x="7911" y="2035"/>
                </a:lnTo>
                <a:lnTo>
                  <a:pt x="7583" y="2429"/>
                </a:lnTo>
                <a:lnTo>
                  <a:pt x="7320" y="2822"/>
                </a:lnTo>
                <a:lnTo>
                  <a:pt x="7222" y="3021"/>
                </a:lnTo>
                <a:lnTo>
                  <a:pt x="7156" y="3250"/>
                </a:lnTo>
                <a:lnTo>
                  <a:pt x="7091" y="3447"/>
                </a:lnTo>
                <a:lnTo>
                  <a:pt x="7058" y="3643"/>
                </a:lnTo>
                <a:lnTo>
                  <a:pt x="7058" y="3840"/>
                </a:lnTo>
                <a:lnTo>
                  <a:pt x="7091" y="4071"/>
                </a:lnTo>
                <a:lnTo>
                  <a:pt x="7156" y="4267"/>
                </a:lnTo>
                <a:lnTo>
                  <a:pt x="7254" y="4464"/>
                </a:lnTo>
                <a:lnTo>
                  <a:pt x="7386" y="4661"/>
                </a:lnTo>
                <a:lnTo>
                  <a:pt x="7551" y="4858"/>
                </a:lnTo>
                <a:lnTo>
                  <a:pt x="7812" y="5056"/>
                </a:lnTo>
                <a:lnTo>
                  <a:pt x="8338" y="5317"/>
                </a:lnTo>
                <a:lnTo>
                  <a:pt x="8928" y="5450"/>
                </a:lnTo>
                <a:lnTo>
                  <a:pt x="9225" y="5580"/>
                </a:lnTo>
                <a:lnTo>
                  <a:pt x="9486" y="5712"/>
                </a:lnTo>
                <a:lnTo>
                  <a:pt x="9749" y="5942"/>
                </a:lnTo>
                <a:lnTo>
                  <a:pt x="9980" y="6204"/>
                </a:lnTo>
                <a:lnTo>
                  <a:pt x="10111" y="6500"/>
                </a:lnTo>
                <a:lnTo>
                  <a:pt x="10209" y="6828"/>
                </a:lnTo>
                <a:lnTo>
                  <a:pt x="10243" y="7222"/>
                </a:lnTo>
                <a:lnTo>
                  <a:pt x="10209" y="7485"/>
                </a:lnTo>
                <a:lnTo>
                  <a:pt x="10177" y="7780"/>
                </a:lnTo>
                <a:lnTo>
                  <a:pt x="9980" y="8306"/>
                </a:lnTo>
                <a:lnTo>
                  <a:pt x="9848" y="8567"/>
                </a:lnTo>
                <a:lnTo>
                  <a:pt x="9685" y="8830"/>
                </a:lnTo>
                <a:lnTo>
                  <a:pt x="9486" y="9061"/>
                </a:lnTo>
                <a:lnTo>
                  <a:pt x="9290" y="9290"/>
                </a:lnTo>
                <a:lnTo>
                  <a:pt x="9061" y="9486"/>
                </a:lnTo>
                <a:lnTo>
                  <a:pt x="8830" y="9685"/>
                </a:lnTo>
                <a:lnTo>
                  <a:pt x="8601" y="9815"/>
                </a:lnTo>
                <a:lnTo>
                  <a:pt x="8338" y="9980"/>
                </a:lnTo>
                <a:lnTo>
                  <a:pt x="8075" y="10078"/>
                </a:lnTo>
                <a:lnTo>
                  <a:pt x="7780" y="10177"/>
                </a:lnTo>
                <a:lnTo>
                  <a:pt x="7485" y="10209"/>
                </a:lnTo>
                <a:lnTo>
                  <a:pt x="7222" y="10243"/>
                </a:lnTo>
                <a:lnTo>
                  <a:pt x="6861" y="10209"/>
                </a:lnTo>
                <a:lnTo>
                  <a:pt x="6533" y="10111"/>
                </a:lnTo>
                <a:lnTo>
                  <a:pt x="6204" y="9980"/>
                </a:lnTo>
                <a:lnTo>
                  <a:pt x="5942" y="9749"/>
                </a:lnTo>
                <a:lnTo>
                  <a:pt x="5712" y="9486"/>
                </a:lnTo>
                <a:lnTo>
                  <a:pt x="5548" y="9191"/>
                </a:lnTo>
                <a:lnTo>
                  <a:pt x="5351" y="8601"/>
                </a:lnTo>
                <a:lnTo>
                  <a:pt x="5285" y="8338"/>
                </a:lnTo>
                <a:lnTo>
                  <a:pt x="5187" y="8075"/>
                </a:lnTo>
                <a:lnTo>
                  <a:pt x="5056" y="7812"/>
                </a:lnTo>
                <a:lnTo>
                  <a:pt x="4858" y="7550"/>
                </a:lnTo>
                <a:lnTo>
                  <a:pt x="4661" y="7386"/>
                </a:lnTo>
                <a:lnTo>
                  <a:pt x="4464" y="7254"/>
                </a:lnTo>
                <a:lnTo>
                  <a:pt x="4267" y="7156"/>
                </a:lnTo>
                <a:lnTo>
                  <a:pt x="4071" y="7091"/>
                </a:lnTo>
                <a:lnTo>
                  <a:pt x="3840" y="7058"/>
                </a:lnTo>
                <a:lnTo>
                  <a:pt x="3643" y="7058"/>
                </a:lnTo>
                <a:lnTo>
                  <a:pt x="3447" y="7091"/>
                </a:lnTo>
                <a:lnTo>
                  <a:pt x="3250" y="7156"/>
                </a:lnTo>
                <a:lnTo>
                  <a:pt x="3021" y="7222"/>
                </a:lnTo>
                <a:lnTo>
                  <a:pt x="2822" y="7320"/>
                </a:lnTo>
                <a:lnTo>
                  <a:pt x="2429" y="7583"/>
                </a:lnTo>
                <a:lnTo>
                  <a:pt x="2035" y="7911"/>
                </a:lnTo>
                <a:lnTo>
                  <a:pt x="1674" y="8272"/>
                </a:lnTo>
                <a:lnTo>
                  <a:pt x="1313" y="8667"/>
                </a:lnTo>
                <a:lnTo>
                  <a:pt x="1018" y="9093"/>
                </a:lnTo>
                <a:lnTo>
                  <a:pt x="722" y="9486"/>
                </a:lnTo>
                <a:lnTo>
                  <a:pt x="492" y="9848"/>
                </a:lnTo>
                <a:lnTo>
                  <a:pt x="131" y="10472"/>
                </a:lnTo>
                <a:lnTo>
                  <a:pt x="32" y="10669"/>
                </a:lnTo>
                <a:lnTo>
                  <a:pt x="0" y="10801"/>
                </a:lnTo>
                <a:lnTo>
                  <a:pt x="32" y="11062"/>
                </a:lnTo>
                <a:lnTo>
                  <a:pt x="98" y="11293"/>
                </a:lnTo>
                <a:lnTo>
                  <a:pt x="229" y="11555"/>
                </a:lnTo>
                <a:lnTo>
                  <a:pt x="394" y="11752"/>
                </a:lnTo>
                <a:lnTo>
                  <a:pt x="787" y="12114"/>
                </a:lnTo>
                <a:lnTo>
                  <a:pt x="1182" y="12441"/>
                </a:lnTo>
                <a:lnTo>
                  <a:pt x="1903" y="13033"/>
                </a:lnTo>
                <a:lnTo>
                  <a:pt x="2561" y="13525"/>
                </a:lnTo>
                <a:lnTo>
                  <a:pt x="2822" y="13755"/>
                </a:lnTo>
                <a:lnTo>
                  <a:pt x="3085" y="13984"/>
                </a:lnTo>
                <a:lnTo>
                  <a:pt x="3250" y="14215"/>
                </a:lnTo>
                <a:lnTo>
                  <a:pt x="3414" y="14444"/>
                </a:lnTo>
                <a:lnTo>
                  <a:pt x="3480" y="14675"/>
                </a:lnTo>
                <a:lnTo>
                  <a:pt x="3480" y="14936"/>
                </a:lnTo>
                <a:lnTo>
                  <a:pt x="3414" y="15199"/>
                </a:lnTo>
                <a:lnTo>
                  <a:pt x="3282" y="15494"/>
                </a:lnTo>
                <a:lnTo>
                  <a:pt x="3053" y="15823"/>
                </a:lnTo>
                <a:lnTo>
                  <a:pt x="2463" y="16413"/>
                </a:lnTo>
                <a:lnTo>
                  <a:pt x="2200" y="16545"/>
                </a:lnTo>
                <a:lnTo>
                  <a:pt x="1903" y="16644"/>
                </a:lnTo>
                <a:lnTo>
                  <a:pt x="1642" y="16710"/>
                </a:lnTo>
                <a:lnTo>
                  <a:pt x="1345" y="16775"/>
                </a:lnTo>
                <a:lnTo>
                  <a:pt x="1050" y="16907"/>
                </a:lnTo>
                <a:lnTo>
                  <a:pt x="787" y="17070"/>
                </a:lnTo>
                <a:lnTo>
                  <a:pt x="492" y="17300"/>
                </a:lnTo>
                <a:lnTo>
                  <a:pt x="263" y="17563"/>
                </a:lnTo>
                <a:lnTo>
                  <a:pt x="131" y="17858"/>
                </a:lnTo>
                <a:lnTo>
                  <a:pt x="32" y="18186"/>
                </a:lnTo>
                <a:lnTo>
                  <a:pt x="0" y="18547"/>
                </a:lnTo>
                <a:lnTo>
                  <a:pt x="32" y="18844"/>
                </a:lnTo>
                <a:lnTo>
                  <a:pt x="66" y="19139"/>
                </a:lnTo>
                <a:lnTo>
                  <a:pt x="164" y="19402"/>
                </a:lnTo>
                <a:lnTo>
                  <a:pt x="295" y="19697"/>
                </a:lnTo>
                <a:lnTo>
                  <a:pt x="427" y="19926"/>
                </a:lnTo>
                <a:lnTo>
                  <a:pt x="590" y="20189"/>
                </a:lnTo>
                <a:lnTo>
                  <a:pt x="755" y="20419"/>
                </a:lnTo>
                <a:lnTo>
                  <a:pt x="952" y="20648"/>
                </a:lnTo>
                <a:lnTo>
                  <a:pt x="1182" y="20845"/>
                </a:lnTo>
                <a:lnTo>
                  <a:pt x="1411" y="21010"/>
                </a:lnTo>
                <a:lnTo>
                  <a:pt x="1937" y="21339"/>
                </a:lnTo>
                <a:lnTo>
                  <a:pt x="2200" y="21437"/>
                </a:lnTo>
                <a:lnTo>
                  <a:pt x="2495" y="21535"/>
                </a:lnTo>
                <a:lnTo>
                  <a:pt x="2758" y="21568"/>
                </a:lnTo>
                <a:lnTo>
                  <a:pt x="3053" y="21600"/>
                </a:lnTo>
                <a:lnTo>
                  <a:pt x="3414" y="21568"/>
                </a:lnTo>
                <a:lnTo>
                  <a:pt x="3742" y="21469"/>
                </a:lnTo>
                <a:lnTo>
                  <a:pt x="4038" y="21339"/>
                </a:lnTo>
                <a:lnTo>
                  <a:pt x="4300" y="21108"/>
                </a:lnTo>
                <a:lnTo>
                  <a:pt x="4530" y="20845"/>
                </a:lnTo>
                <a:lnTo>
                  <a:pt x="4695" y="20550"/>
                </a:lnTo>
                <a:lnTo>
                  <a:pt x="4793" y="20287"/>
                </a:lnTo>
                <a:lnTo>
                  <a:pt x="4858" y="19992"/>
                </a:lnTo>
                <a:lnTo>
                  <a:pt x="4958" y="19697"/>
                </a:lnTo>
                <a:lnTo>
                  <a:pt x="5056" y="19434"/>
                </a:lnTo>
                <a:lnTo>
                  <a:pt x="5187" y="19139"/>
                </a:lnTo>
                <a:lnTo>
                  <a:pt x="5416" y="18908"/>
                </a:lnTo>
                <a:lnTo>
                  <a:pt x="5777" y="18581"/>
                </a:lnTo>
                <a:lnTo>
                  <a:pt x="6106" y="18318"/>
                </a:lnTo>
                <a:lnTo>
                  <a:pt x="6401" y="18186"/>
                </a:lnTo>
                <a:lnTo>
                  <a:pt x="6664" y="18121"/>
                </a:lnTo>
                <a:lnTo>
                  <a:pt x="6927" y="18121"/>
                </a:lnTo>
                <a:lnTo>
                  <a:pt x="7156" y="18186"/>
                </a:lnTo>
                <a:lnTo>
                  <a:pt x="7386" y="18350"/>
                </a:lnTo>
                <a:lnTo>
                  <a:pt x="7616" y="18515"/>
                </a:lnTo>
                <a:lnTo>
                  <a:pt x="7846" y="18778"/>
                </a:lnTo>
                <a:lnTo>
                  <a:pt x="8075" y="19040"/>
                </a:lnTo>
                <a:lnTo>
                  <a:pt x="8569" y="19697"/>
                </a:lnTo>
                <a:lnTo>
                  <a:pt x="9159" y="20419"/>
                </a:lnTo>
                <a:lnTo>
                  <a:pt x="9486" y="20813"/>
                </a:lnTo>
                <a:lnTo>
                  <a:pt x="9848" y="21206"/>
                </a:lnTo>
                <a:lnTo>
                  <a:pt x="10046" y="21371"/>
                </a:lnTo>
                <a:lnTo>
                  <a:pt x="10307" y="21502"/>
                </a:lnTo>
                <a:lnTo>
                  <a:pt x="10538" y="21568"/>
                </a:lnTo>
                <a:lnTo>
                  <a:pt x="10801" y="21600"/>
                </a:lnTo>
                <a:lnTo>
                  <a:pt x="10931" y="21568"/>
                </a:lnTo>
                <a:lnTo>
                  <a:pt x="11128" y="21469"/>
                </a:lnTo>
                <a:lnTo>
                  <a:pt x="11752" y="21108"/>
                </a:lnTo>
                <a:lnTo>
                  <a:pt x="12114" y="20879"/>
                </a:lnTo>
                <a:lnTo>
                  <a:pt x="12507" y="20582"/>
                </a:lnTo>
                <a:lnTo>
                  <a:pt x="12934" y="20287"/>
                </a:lnTo>
                <a:lnTo>
                  <a:pt x="13328" y="19926"/>
                </a:lnTo>
                <a:lnTo>
                  <a:pt x="13689" y="19565"/>
                </a:lnTo>
                <a:lnTo>
                  <a:pt x="14017" y="19171"/>
                </a:lnTo>
                <a:lnTo>
                  <a:pt x="14280" y="18778"/>
                </a:lnTo>
                <a:lnTo>
                  <a:pt x="14378" y="18581"/>
                </a:lnTo>
                <a:lnTo>
                  <a:pt x="14444" y="18350"/>
                </a:lnTo>
                <a:lnTo>
                  <a:pt x="14510" y="18153"/>
                </a:lnTo>
                <a:lnTo>
                  <a:pt x="14542" y="17957"/>
                </a:lnTo>
                <a:lnTo>
                  <a:pt x="14542" y="17760"/>
                </a:lnTo>
                <a:lnTo>
                  <a:pt x="14510" y="17529"/>
                </a:lnTo>
                <a:lnTo>
                  <a:pt x="14444" y="17333"/>
                </a:lnTo>
                <a:lnTo>
                  <a:pt x="14346" y="17136"/>
                </a:lnTo>
                <a:lnTo>
                  <a:pt x="14215" y="16939"/>
                </a:lnTo>
                <a:lnTo>
                  <a:pt x="14050" y="16742"/>
                </a:lnTo>
                <a:lnTo>
                  <a:pt x="13788" y="16545"/>
                </a:lnTo>
                <a:lnTo>
                  <a:pt x="13525" y="16413"/>
                </a:lnTo>
                <a:lnTo>
                  <a:pt x="13262" y="16315"/>
                </a:lnTo>
                <a:lnTo>
                  <a:pt x="12967" y="16217"/>
                </a:lnTo>
                <a:lnTo>
                  <a:pt x="12672" y="16150"/>
                </a:lnTo>
                <a:lnTo>
                  <a:pt x="12376" y="16020"/>
                </a:lnTo>
                <a:lnTo>
                  <a:pt x="12114" y="15889"/>
                </a:lnTo>
                <a:lnTo>
                  <a:pt x="11851" y="15658"/>
                </a:lnTo>
                <a:lnTo>
                  <a:pt x="11622" y="15396"/>
                </a:lnTo>
                <a:lnTo>
                  <a:pt x="11489" y="15100"/>
                </a:lnTo>
                <a:lnTo>
                  <a:pt x="11391" y="14773"/>
                </a:lnTo>
                <a:lnTo>
                  <a:pt x="11359" y="14378"/>
                </a:lnTo>
                <a:lnTo>
                  <a:pt x="11391" y="14115"/>
                </a:lnTo>
                <a:lnTo>
                  <a:pt x="11423" y="13820"/>
                </a:lnTo>
                <a:lnTo>
                  <a:pt x="11522" y="13557"/>
                </a:lnTo>
                <a:lnTo>
                  <a:pt x="11622" y="13296"/>
                </a:lnTo>
                <a:lnTo>
                  <a:pt x="11752" y="13033"/>
                </a:lnTo>
                <a:lnTo>
                  <a:pt x="11917" y="12770"/>
                </a:lnTo>
                <a:lnTo>
                  <a:pt x="12114" y="12539"/>
                </a:lnTo>
                <a:lnTo>
                  <a:pt x="12310" y="12310"/>
                </a:lnTo>
                <a:lnTo>
                  <a:pt x="12539" y="12114"/>
                </a:lnTo>
                <a:lnTo>
                  <a:pt x="12770" y="11949"/>
                </a:lnTo>
                <a:lnTo>
                  <a:pt x="12999" y="11785"/>
                </a:lnTo>
                <a:lnTo>
                  <a:pt x="13262" y="11620"/>
                </a:lnTo>
                <a:lnTo>
                  <a:pt x="13525" y="11522"/>
                </a:lnTo>
                <a:lnTo>
                  <a:pt x="13820" y="11423"/>
                </a:lnTo>
                <a:lnTo>
                  <a:pt x="14116" y="11391"/>
                </a:lnTo>
                <a:lnTo>
                  <a:pt x="14378" y="11359"/>
                </a:lnTo>
                <a:lnTo>
                  <a:pt x="14739" y="11391"/>
                </a:lnTo>
                <a:lnTo>
                  <a:pt x="15068" y="11489"/>
                </a:lnTo>
                <a:lnTo>
                  <a:pt x="15396" y="11620"/>
                </a:lnTo>
                <a:lnTo>
                  <a:pt x="15658" y="11851"/>
                </a:lnTo>
                <a:lnTo>
                  <a:pt x="15889" y="12114"/>
                </a:lnTo>
                <a:lnTo>
                  <a:pt x="16052" y="12409"/>
                </a:lnTo>
                <a:lnTo>
                  <a:pt x="16152" y="12704"/>
                </a:lnTo>
                <a:lnTo>
                  <a:pt x="16250" y="12999"/>
                </a:lnTo>
                <a:lnTo>
                  <a:pt x="16315" y="13262"/>
                </a:lnTo>
                <a:lnTo>
                  <a:pt x="16413" y="13525"/>
                </a:lnTo>
                <a:lnTo>
                  <a:pt x="16545" y="13788"/>
                </a:lnTo>
                <a:lnTo>
                  <a:pt x="16742" y="14050"/>
                </a:lnTo>
                <a:lnTo>
                  <a:pt x="16939" y="14215"/>
                </a:lnTo>
                <a:lnTo>
                  <a:pt x="17136" y="14346"/>
                </a:lnTo>
                <a:lnTo>
                  <a:pt x="17333" y="14444"/>
                </a:lnTo>
                <a:lnTo>
                  <a:pt x="17529" y="14510"/>
                </a:lnTo>
                <a:lnTo>
                  <a:pt x="17760" y="14542"/>
                </a:lnTo>
                <a:lnTo>
                  <a:pt x="17957" y="14542"/>
                </a:lnTo>
                <a:lnTo>
                  <a:pt x="18153" y="14510"/>
                </a:lnTo>
                <a:lnTo>
                  <a:pt x="18350" y="14444"/>
                </a:lnTo>
                <a:lnTo>
                  <a:pt x="18581" y="14378"/>
                </a:lnTo>
                <a:lnTo>
                  <a:pt x="18778" y="14280"/>
                </a:lnTo>
                <a:lnTo>
                  <a:pt x="19171" y="14017"/>
                </a:lnTo>
                <a:lnTo>
                  <a:pt x="19565" y="13689"/>
                </a:lnTo>
                <a:lnTo>
                  <a:pt x="19926" y="13328"/>
                </a:lnTo>
                <a:lnTo>
                  <a:pt x="20287" y="12934"/>
                </a:lnTo>
                <a:lnTo>
                  <a:pt x="20582" y="12507"/>
                </a:lnTo>
                <a:lnTo>
                  <a:pt x="20879" y="12114"/>
                </a:lnTo>
                <a:lnTo>
                  <a:pt x="21108" y="11752"/>
                </a:lnTo>
                <a:lnTo>
                  <a:pt x="21469" y="11128"/>
                </a:lnTo>
                <a:lnTo>
                  <a:pt x="21568" y="10931"/>
                </a:lnTo>
                <a:lnTo>
                  <a:pt x="21600" y="10801"/>
                </a:lnTo>
                <a:lnTo>
                  <a:pt x="21568" y="10538"/>
                </a:lnTo>
                <a:lnTo>
                  <a:pt x="21502" y="10307"/>
                </a:lnTo>
                <a:lnTo>
                  <a:pt x="21371" y="10045"/>
                </a:lnTo>
                <a:lnTo>
                  <a:pt x="21206" y="9848"/>
                </a:lnTo>
                <a:lnTo>
                  <a:pt x="20813" y="9486"/>
                </a:lnTo>
                <a:lnTo>
                  <a:pt x="20419" y="9159"/>
                </a:lnTo>
                <a:lnTo>
                  <a:pt x="19697" y="8567"/>
                </a:lnTo>
                <a:lnTo>
                  <a:pt x="19040" y="8075"/>
                </a:lnTo>
                <a:lnTo>
                  <a:pt x="18778" y="7846"/>
                </a:lnTo>
                <a:lnTo>
                  <a:pt x="18515" y="7616"/>
                </a:lnTo>
                <a:lnTo>
                  <a:pt x="18350" y="7386"/>
                </a:lnTo>
                <a:lnTo>
                  <a:pt x="18187" y="7156"/>
                </a:lnTo>
                <a:lnTo>
                  <a:pt x="18121" y="6927"/>
                </a:lnTo>
                <a:lnTo>
                  <a:pt x="18121" y="6664"/>
                </a:lnTo>
                <a:lnTo>
                  <a:pt x="18187" y="6401"/>
                </a:lnTo>
                <a:lnTo>
                  <a:pt x="18318" y="6106"/>
                </a:lnTo>
                <a:lnTo>
                  <a:pt x="18547" y="5777"/>
                </a:lnTo>
                <a:lnTo>
                  <a:pt x="18908" y="5416"/>
                </a:lnTo>
                <a:close/>
              </a:path>
            </a:pathLst>
          </a:custGeom>
          <a:ln w="12175" cap="rnd">
            <a:solidFill>
              <a:schemeClr val="accent1"/>
            </a:solidFill>
          </a:ln>
        </p:spPr>
        <p:txBody>
          <a:bodyPr lIns="45719" rIns="45719" anchor="ctr"/>
          <a:lstStyle/>
          <a:p>
            <a:pPr>
              <a:defRPr>
                <a:solidFill>
                  <a:srgbClr val="000000"/>
                </a:solidFill>
              </a:defRPr>
            </a:pPr>
            <a:endParaRPr/>
          </a:p>
        </p:txBody>
      </p:sp>
      <p:grpSp>
        <p:nvGrpSpPr>
          <p:cNvPr id="193" name="Google Shape;142;p6"/>
          <p:cNvGrpSpPr/>
          <p:nvPr/>
        </p:nvGrpSpPr>
        <p:grpSpPr>
          <a:xfrm>
            <a:off x="8142375" y="4477603"/>
            <a:ext cx="508821" cy="478650"/>
            <a:chOff x="0" y="30"/>
            <a:chExt cx="508820" cy="478649"/>
          </a:xfrm>
        </p:grpSpPr>
        <p:sp>
          <p:nvSpPr>
            <p:cNvPr id="191" name="Google Shape;143;p6"/>
            <p:cNvSpPr/>
            <p:nvPr/>
          </p:nvSpPr>
          <p:spPr>
            <a:xfrm>
              <a:off x="-1" y="181397"/>
              <a:ext cx="121180" cy="27169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lnTo>
                    <a:pt x="0" y="0"/>
                  </a:lnTo>
                  <a:close/>
                  <a:moveTo>
                    <a:pt x="13282" y="5923"/>
                  </a:moveTo>
                  <a:lnTo>
                    <a:pt x="12477" y="5864"/>
                  </a:lnTo>
                  <a:lnTo>
                    <a:pt x="11805" y="5805"/>
                  </a:lnTo>
                  <a:lnTo>
                    <a:pt x="11139" y="5626"/>
                  </a:lnTo>
                  <a:lnTo>
                    <a:pt x="10599" y="5444"/>
                  </a:lnTo>
                  <a:lnTo>
                    <a:pt x="10065" y="5147"/>
                  </a:lnTo>
                  <a:lnTo>
                    <a:pt x="9662" y="4847"/>
                  </a:lnTo>
                  <a:lnTo>
                    <a:pt x="9525" y="4547"/>
                  </a:lnTo>
                  <a:lnTo>
                    <a:pt x="9393" y="4189"/>
                  </a:lnTo>
                  <a:lnTo>
                    <a:pt x="9525" y="3830"/>
                  </a:lnTo>
                  <a:lnTo>
                    <a:pt x="9662" y="3530"/>
                  </a:lnTo>
                  <a:lnTo>
                    <a:pt x="10065" y="3231"/>
                  </a:lnTo>
                  <a:lnTo>
                    <a:pt x="11139" y="2752"/>
                  </a:lnTo>
                  <a:lnTo>
                    <a:pt x="11805" y="2634"/>
                  </a:lnTo>
                  <a:lnTo>
                    <a:pt x="12477" y="2513"/>
                  </a:lnTo>
                  <a:lnTo>
                    <a:pt x="13282" y="2454"/>
                  </a:lnTo>
                  <a:lnTo>
                    <a:pt x="14086" y="2513"/>
                  </a:lnTo>
                  <a:lnTo>
                    <a:pt x="14758" y="2634"/>
                  </a:lnTo>
                  <a:lnTo>
                    <a:pt x="15430" y="2752"/>
                  </a:lnTo>
                  <a:lnTo>
                    <a:pt x="15964" y="2992"/>
                  </a:lnTo>
                  <a:lnTo>
                    <a:pt x="16504" y="3231"/>
                  </a:lnTo>
                  <a:lnTo>
                    <a:pt x="16907" y="3530"/>
                  </a:lnTo>
                  <a:lnTo>
                    <a:pt x="17039" y="3830"/>
                  </a:lnTo>
                  <a:lnTo>
                    <a:pt x="17176" y="4189"/>
                  </a:lnTo>
                  <a:lnTo>
                    <a:pt x="17039" y="4547"/>
                  </a:lnTo>
                  <a:lnTo>
                    <a:pt x="16907" y="4847"/>
                  </a:lnTo>
                  <a:lnTo>
                    <a:pt x="16504" y="5147"/>
                  </a:lnTo>
                  <a:lnTo>
                    <a:pt x="15964" y="5444"/>
                  </a:lnTo>
                  <a:lnTo>
                    <a:pt x="15430" y="5626"/>
                  </a:lnTo>
                  <a:lnTo>
                    <a:pt x="14758" y="5805"/>
                  </a:lnTo>
                  <a:lnTo>
                    <a:pt x="14086" y="5864"/>
                  </a:lnTo>
                  <a:lnTo>
                    <a:pt x="13282" y="5923"/>
                  </a:lnTo>
                  <a:close/>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192" name="Google Shape;144;p6"/>
            <p:cNvSpPr/>
            <p:nvPr/>
          </p:nvSpPr>
          <p:spPr>
            <a:xfrm>
              <a:off x="130233" y="30"/>
              <a:ext cx="378588" cy="478651"/>
            </a:xfrm>
            <a:custGeom>
              <a:avLst/>
              <a:gdLst/>
              <a:ahLst/>
              <a:cxnLst>
                <a:cxn ang="0">
                  <a:pos x="wd2" y="hd2"/>
                </a:cxn>
                <a:cxn ang="5400000">
                  <a:pos x="wd2" y="hd2"/>
                </a:cxn>
                <a:cxn ang="10800000">
                  <a:pos x="wd2" y="hd2"/>
                </a:cxn>
                <a:cxn ang="16200000">
                  <a:pos x="wd2" y="hd2"/>
                </a:cxn>
              </a:cxnLst>
              <a:rect l="0" t="0" r="r" b="b"/>
              <a:pathLst>
                <a:path w="21600" h="21600" extrusionOk="0">
                  <a:moveTo>
                    <a:pt x="0" y="18680"/>
                  </a:moveTo>
                  <a:lnTo>
                    <a:pt x="2663" y="18680"/>
                  </a:lnTo>
                  <a:lnTo>
                    <a:pt x="3521" y="19019"/>
                  </a:lnTo>
                  <a:lnTo>
                    <a:pt x="4724" y="19427"/>
                  </a:lnTo>
                  <a:lnTo>
                    <a:pt x="6268" y="19903"/>
                  </a:lnTo>
                  <a:lnTo>
                    <a:pt x="7988" y="20412"/>
                  </a:lnTo>
                  <a:lnTo>
                    <a:pt x="9834" y="20854"/>
                  </a:lnTo>
                  <a:lnTo>
                    <a:pt x="10779" y="21058"/>
                  </a:lnTo>
                  <a:lnTo>
                    <a:pt x="11724" y="21226"/>
                  </a:lnTo>
                  <a:lnTo>
                    <a:pt x="12625" y="21396"/>
                  </a:lnTo>
                  <a:lnTo>
                    <a:pt x="13526" y="21498"/>
                  </a:lnTo>
                  <a:lnTo>
                    <a:pt x="14342" y="21567"/>
                  </a:lnTo>
                  <a:lnTo>
                    <a:pt x="15159" y="21600"/>
                  </a:lnTo>
                  <a:lnTo>
                    <a:pt x="16532" y="21600"/>
                  </a:lnTo>
                  <a:lnTo>
                    <a:pt x="17262" y="21567"/>
                  </a:lnTo>
                  <a:lnTo>
                    <a:pt x="17950" y="21498"/>
                  </a:lnTo>
                  <a:lnTo>
                    <a:pt x="18551" y="21363"/>
                  </a:lnTo>
                  <a:lnTo>
                    <a:pt x="18851" y="21295"/>
                  </a:lnTo>
                  <a:lnTo>
                    <a:pt x="19066" y="21226"/>
                  </a:lnTo>
                  <a:lnTo>
                    <a:pt x="19281" y="21124"/>
                  </a:lnTo>
                  <a:lnTo>
                    <a:pt x="19452" y="20989"/>
                  </a:lnTo>
                  <a:lnTo>
                    <a:pt x="19539" y="20854"/>
                  </a:lnTo>
                  <a:lnTo>
                    <a:pt x="19625" y="20684"/>
                  </a:lnTo>
                  <a:lnTo>
                    <a:pt x="19754" y="19698"/>
                  </a:lnTo>
                  <a:lnTo>
                    <a:pt x="19712" y="19461"/>
                  </a:lnTo>
                  <a:lnTo>
                    <a:pt x="19625" y="19257"/>
                  </a:lnTo>
                  <a:lnTo>
                    <a:pt x="19452" y="19054"/>
                  </a:lnTo>
                  <a:lnTo>
                    <a:pt x="19195" y="18883"/>
                  </a:lnTo>
                  <a:lnTo>
                    <a:pt x="19410" y="18850"/>
                  </a:lnTo>
                  <a:lnTo>
                    <a:pt x="19840" y="18713"/>
                  </a:lnTo>
                  <a:lnTo>
                    <a:pt x="20011" y="18578"/>
                  </a:lnTo>
                  <a:lnTo>
                    <a:pt x="20140" y="18441"/>
                  </a:lnTo>
                  <a:lnTo>
                    <a:pt x="20269" y="18273"/>
                  </a:lnTo>
                  <a:lnTo>
                    <a:pt x="20355" y="18068"/>
                  </a:lnTo>
                  <a:lnTo>
                    <a:pt x="20397" y="17899"/>
                  </a:lnTo>
                  <a:lnTo>
                    <a:pt x="20526" y="16676"/>
                  </a:lnTo>
                  <a:lnTo>
                    <a:pt x="20526" y="16370"/>
                  </a:lnTo>
                  <a:lnTo>
                    <a:pt x="20484" y="16200"/>
                  </a:lnTo>
                  <a:lnTo>
                    <a:pt x="20397" y="16065"/>
                  </a:lnTo>
                  <a:lnTo>
                    <a:pt x="20182" y="15827"/>
                  </a:lnTo>
                  <a:lnTo>
                    <a:pt x="19925" y="15623"/>
                  </a:lnTo>
                  <a:lnTo>
                    <a:pt x="20140" y="15590"/>
                  </a:lnTo>
                  <a:lnTo>
                    <a:pt x="20313" y="15521"/>
                  </a:lnTo>
                  <a:lnTo>
                    <a:pt x="20484" y="15419"/>
                  </a:lnTo>
                  <a:lnTo>
                    <a:pt x="20655" y="15283"/>
                  </a:lnTo>
                  <a:lnTo>
                    <a:pt x="20784" y="15147"/>
                  </a:lnTo>
                  <a:lnTo>
                    <a:pt x="20870" y="15012"/>
                  </a:lnTo>
                  <a:lnTo>
                    <a:pt x="20956" y="14842"/>
                  </a:lnTo>
                  <a:lnTo>
                    <a:pt x="20999" y="14638"/>
                  </a:lnTo>
                  <a:lnTo>
                    <a:pt x="21127" y="13449"/>
                  </a:lnTo>
                  <a:lnTo>
                    <a:pt x="21127" y="13110"/>
                  </a:lnTo>
                  <a:lnTo>
                    <a:pt x="21085" y="12940"/>
                  </a:lnTo>
                  <a:lnTo>
                    <a:pt x="20999" y="12803"/>
                  </a:lnTo>
                  <a:lnTo>
                    <a:pt x="20912" y="12668"/>
                  </a:lnTo>
                  <a:lnTo>
                    <a:pt x="20655" y="12464"/>
                  </a:lnTo>
                  <a:lnTo>
                    <a:pt x="20484" y="12363"/>
                  </a:lnTo>
                  <a:lnTo>
                    <a:pt x="20655" y="12328"/>
                  </a:lnTo>
                  <a:lnTo>
                    <a:pt x="20828" y="12226"/>
                  </a:lnTo>
                  <a:lnTo>
                    <a:pt x="20999" y="12124"/>
                  </a:lnTo>
                  <a:lnTo>
                    <a:pt x="21127" y="12022"/>
                  </a:lnTo>
                  <a:lnTo>
                    <a:pt x="21256" y="11887"/>
                  </a:lnTo>
                  <a:lnTo>
                    <a:pt x="21343" y="11750"/>
                  </a:lnTo>
                  <a:lnTo>
                    <a:pt x="21385" y="11582"/>
                  </a:lnTo>
                  <a:lnTo>
                    <a:pt x="21429" y="11412"/>
                  </a:lnTo>
                  <a:lnTo>
                    <a:pt x="21600" y="10188"/>
                  </a:lnTo>
                  <a:lnTo>
                    <a:pt x="21558" y="10018"/>
                  </a:lnTo>
                  <a:lnTo>
                    <a:pt x="21514" y="9850"/>
                  </a:lnTo>
                  <a:lnTo>
                    <a:pt x="21429" y="9713"/>
                  </a:lnTo>
                  <a:lnTo>
                    <a:pt x="21343" y="9578"/>
                  </a:lnTo>
                  <a:lnTo>
                    <a:pt x="21214" y="9441"/>
                  </a:lnTo>
                  <a:lnTo>
                    <a:pt x="21043" y="9339"/>
                  </a:lnTo>
                  <a:lnTo>
                    <a:pt x="20655" y="9136"/>
                  </a:lnTo>
                  <a:lnTo>
                    <a:pt x="20226" y="8965"/>
                  </a:lnTo>
                  <a:lnTo>
                    <a:pt x="19712" y="8830"/>
                  </a:lnTo>
                  <a:lnTo>
                    <a:pt x="19153" y="8728"/>
                  </a:lnTo>
                  <a:lnTo>
                    <a:pt x="18594" y="8660"/>
                  </a:lnTo>
                  <a:lnTo>
                    <a:pt x="17391" y="8525"/>
                  </a:lnTo>
                  <a:lnTo>
                    <a:pt x="15545" y="8388"/>
                  </a:lnTo>
                  <a:lnTo>
                    <a:pt x="13355" y="8286"/>
                  </a:lnTo>
                  <a:lnTo>
                    <a:pt x="11123" y="8185"/>
                  </a:lnTo>
                  <a:lnTo>
                    <a:pt x="11422" y="7777"/>
                  </a:lnTo>
                  <a:lnTo>
                    <a:pt x="11680" y="7302"/>
                  </a:lnTo>
                  <a:lnTo>
                    <a:pt x="11937" y="6793"/>
                  </a:lnTo>
                  <a:lnTo>
                    <a:pt x="12110" y="6249"/>
                  </a:lnTo>
                  <a:lnTo>
                    <a:pt x="12281" y="5705"/>
                  </a:lnTo>
                  <a:lnTo>
                    <a:pt x="12454" y="5128"/>
                  </a:lnTo>
                  <a:lnTo>
                    <a:pt x="12625" y="4008"/>
                  </a:lnTo>
                  <a:lnTo>
                    <a:pt x="12754" y="2988"/>
                  </a:lnTo>
                  <a:lnTo>
                    <a:pt x="12840" y="2139"/>
                  </a:lnTo>
                  <a:lnTo>
                    <a:pt x="12840" y="1120"/>
                  </a:lnTo>
                  <a:lnTo>
                    <a:pt x="12711" y="848"/>
                  </a:lnTo>
                  <a:lnTo>
                    <a:pt x="12583" y="644"/>
                  </a:lnTo>
                  <a:lnTo>
                    <a:pt x="12368" y="441"/>
                  </a:lnTo>
                  <a:lnTo>
                    <a:pt x="12110" y="237"/>
                  </a:lnTo>
                  <a:lnTo>
                    <a:pt x="11809" y="135"/>
                  </a:lnTo>
                  <a:lnTo>
                    <a:pt x="11465" y="33"/>
                  </a:lnTo>
                  <a:lnTo>
                    <a:pt x="11123" y="0"/>
                  </a:lnTo>
                  <a:lnTo>
                    <a:pt x="10477" y="33"/>
                  </a:lnTo>
                  <a:lnTo>
                    <a:pt x="10049" y="102"/>
                  </a:lnTo>
                  <a:lnTo>
                    <a:pt x="9705" y="204"/>
                  </a:lnTo>
                  <a:lnTo>
                    <a:pt x="9448" y="305"/>
                  </a:lnTo>
                  <a:lnTo>
                    <a:pt x="8760" y="2037"/>
                  </a:lnTo>
                  <a:lnTo>
                    <a:pt x="8416" y="2818"/>
                  </a:lnTo>
                  <a:lnTo>
                    <a:pt x="8072" y="3532"/>
                  </a:lnTo>
                  <a:lnTo>
                    <a:pt x="7730" y="4177"/>
                  </a:lnTo>
                  <a:lnTo>
                    <a:pt x="7386" y="4721"/>
                  </a:lnTo>
                  <a:lnTo>
                    <a:pt x="7085" y="5128"/>
                  </a:lnTo>
                  <a:lnTo>
                    <a:pt x="6827" y="5468"/>
                  </a:lnTo>
                  <a:lnTo>
                    <a:pt x="5840" y="6249"/>
                  </a:lnTo>
                  <a:lnTo>
                    <a:pt x="4422" y="7302"/>
                  </a:lnTo>
                  <a:lnTo>
                    <a:pt x="2534" y="8660"/>
                  </a:lnTo>
                  <a:lnTo>
                    <a:pt x="0" y="8660"/>
                  </a:lnTo>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grpSp>
      <p:grpSp>
        <p:nvGrpSpPr>
          <p:cNvPr id="202" name="Google Shape;145;p6"/>
          <p:cNvGrpSpPr/>
          <p:nvPr/>
        </p:nvGrpSpPr>
        <p:grpSpPr>
          <a:xfrm>
            <a:off x="2139870" y="482578"/>
            <a:ext cx="398659" cy="631844"/>
            <a:chOff x="0" y="38"/>
            <a:chExt cx="398657" cy="631842"/>
          </a:xfrm>
        </p:grpSpPr>
        <p:sp>
          <p:nvSpPr>
            <p:cNvPr id="194" name="Google Shape;146;p6"/>
            <p:cNvSpPr/>
            <p:nvPr/>
          </p:nvSpPr>
          <p:spPr>
            <a:xfrm>
              <a:off x="119969" y="550675"/>
              <a:ext cx="158720" cy="34942"/>
            </a:xfrm>
            <a:prstGeom prst="rect">
              <a:avLst/>
            </a:pr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195" name="Google Shape;147;p6"/>
            <p:cNvSpPr/>
            <p:nvPr/>
          </p:nvSpPr>
          <p:spPr>
            <a:xfrm>
              <a:off x="119969" y="514765"/>
              <a:ext cx="158720" cy="34942"/>
            </a:xfrm>
            <a:prstGeom prst="rect">
              <a:avLst/>
            </a:pr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196" name="Google Shape;148;p6"/>
            <p:cNvSpPr/>
            <p:nvPr/>
          </p:nvSpPr>
          <p:spPr>
            <a:xfrm>
              <a:off x="119969" y="585616"/>
              <a:ext cx="158720" cy="4626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3078"/>
                  </a:lnTo>
                  <a:lnTo>
                    <a:pt x="127" y="5739"/>
                  </a:lnTo>
                  <a:lnTo>
                    <a:pt x="517" y="8383"/>
                  </a:lnTo>
                  <a:lnTo>
                    <a:pt x="1029" y="10574"/>
                  </a:lnTo>
                  <a:lnTo>
                    <a:pt x="1800" y="11913"/>
                  </a:lnTo>
                  <a:lnTo>
                    <a:pt x="9897" y="21165"/>
                  </a:lnTo>
                  <a:lnTo>
                    <a:pt x="10800" y="21600"/>
                  </a:lnTo>
                  <a:lnTo>
                    <a:pt x="11697" y="21165"/>
                  </a:lnTo>
                  <a:lnTo>
                    <a:pt x="19800" y="11913"/>
                  </a:lnTo>
                  <a:lnTo>
                    <a:pt x="20571" y="10574"/>
                  </a:lnTo>
                  <a:lnTo>
                    <a:pt x="21083" y="8383"/>
                  </a:lnTo>
                  <a:lnTo>
                    <a:pt x="21468" y="5739"/>
                  </a:lnTo>
                  <a:lnTo>
                    <a:pt x="21600" y="3078"/>
                  </a:lnTo>
                  <a:lnTo>
                    <a:pt x="21600" y="0"/>
                  </a:lnTo>
                  <a:lnTo>
                    <a:pt x="0" y="0"/>
                  </a:lnTo>
                  <a:close/>
                </a:path>
              </a:pathLst>
            </a:cu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197" name="Google Shape;149;p6"/>
            <p:cNvSpPr/>
            <p:nvPr/>
          </p:nvSpPr>
          <p:spPr>
            <a:xfrm>
              <a:off x="102980" y="218215"/>
              <a:ext cx="54769" cy="258779"/>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8934" y="9222"/>
                  </a:lnTo>
                  <a:lnTo>
                    <a:pt x="0" y="0"/>
                  </a:lnTo>
                </a:path>
              </a:pathLst>
            </a:cu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198" name="Google Shape;150;p6"/>
            <p:cNvSpPr/>
            <p:nvPr/>
          </p:nvSpPr>
          <p:spPr>
            <a:xfrm>
              <a:off x="-1" y="38"/>
              <a:ext cx="398659" cy="476956"/>
            </a:xfrm>
            <a:custGeom>
              <a:avLst/>
              <a:gdLst/>
              <a:ahLst/>
              <a:cxnLst>
                <a:cxn ang="0">
                  <a:pos x="wd2" y="hd2"/>
                </a:cxn>
                <a:cxn ang="5400000">
                  <a:pos x="wd2" y="hd2"/>
                </a:cxn>
                <a:cxn ang="10800000">
                  <a:pos x="wd2" y="hd2"/>
                </a:cxn>
                <a:cxn ang="16200000">
                  <a:pos x="wd2" y="hd2"/>
                </a:cxn>
              </a:cxnLst>
              <a:rect l="0" t="0" r="r" b="b"/>
              <a:pathLst>
                <a:path w="21600" h="21600" extrusionOk="0">
                  <a:moveTo>
                    <a:pt x="15100" y="21600"/>
                  </a:moveTo>
                  <a:lnTo>
                    <a:pt x="15356" y="20659"/>
                  </a:lnTo>
                  <a:lnTo>
                    <a:pt x="15713" y="19761"/>
                  </a:lnTo>
                  <a:lnTo>
                    <a:pt x="16123" y="18906"/>
                  </a:lnTo>
                  <a:lnTo>
                    <a:pt x="16584" y="18135"/>
                  </a:lnTo>
                  <a:lnTo>
                    <a:pt x="17096" y="17408"/>
                  </a:lnTo>
                  <a:lnTo>
                    <a:pt x="17607" y="16681"/>
                  </a:lnTo>
                  <a:lnTo>
                    <a:pt x="18733" y="15313"/>
                  </a:lnTo>
                  <a:lnTo>
                    <a:pt x="19297" y="14628"/>
                  </a:lnTo>
                  <a:lnTo>
                    <a:pt x="19807" y="13945"/>
                  </a:lnTo>
                  <a:lnTo>
                    <a:pt x="20270" y="13260"/>
                  </a:lnTo>
                  <a:lnTo>
                    <a:pt x="20730" y="12490"/>
                  </a:lnTo>
                  <a:lnTo>
                    <a:pt x="21087" y="11719"/>
                  </a:lnTo>
                  <a:lnTo>
                    <a:pt x="21344" y="10864"/>
                  </a:lnTo>
                  <a:lnTo>
                    <a:pt x="21497" y="9967"/>
                  </a:lnTo>
                  <a:lnTo>
                    <a:pt x="21547" y="9496"/>
                  </a:lnTo>
                  <a:lnTo>
                    <a:pt x="21600" y="9025"/>
                  </a:lnTo>
                  <a:lnTo>
                    <a:pt x="21497" y="8084"/>
                  </a:lnTo>
                  <a:lnTo>
                    <a:pt x="21344" y="7187"/>
                  </a:lnTo>
                  <a:lnTo>
                    <a:pt x="21087" y="6329"/>
                  </a:lnTo>
                  <a:lnTo>
                    <a:pt x="20730" y="5518"/>
                  </a:lnTo>
                  <a:lnTo>
                    <a:pt x="20270" y="4705"/>
                  </a:lnTo>
                  <a:lnTo>
                    <a:pt x="19757" y="3978"/>
                  </a:lnTo>
                  <a:lnTo>
                    <a:pt x="19091" y="3293"/>
                  </a:lnTo>
                  <a:lnTo>
                    <a:pt x="18427" y="2652"/>
                  </a:lnTo>
                  <a:lnTo>
                    <a:pt x="17657" y="2053"/>
                  </a:lnTo>
                  <a:lnTo>
                    <a:pt x="16840" y="1540"/>
                  </a:lnTo>
                  <a:lnTo>
                    <a:pt x="15917" y="1112"/>
                  </a:lnTo>
                  <a:lnTo>
                    <a:pt x="14997" y="727"/>
                  </a:lnTo>
                  <a:lnTo>
                    <a:pt x="14024" y="427"/>
                  </a:lnTo>
                  <a:lnTo>
                    <a:pt x="12950" y="170"/>
                  </a:lnTo>
                  <a:lnTo>
                    <a:pt x="11926" y="42"/>
                  </a:lnTo>
                  <a:lnTo>
                    <a:pt x="10800" y="0"/>
                  </a:lnTo>
                  <a:lnTo>
                    <a:pt x="9674" y="42"/>
                  </a:lnTo>
                  <a:lnTo>
                    <a:pt x="8650" y="170"/>
                  </a:lnTo>
                  <a:lnTo>
                    <a:pt x="7576" y="427"/>
                  </a:lnTo>
                  <a:lnTo>
                    <a:pt x="6603" y="727"/>
                  </a:lnTo>
                  <a:lnTo>
                    <a:pt x="5681" y="1112"/>
                  </a:lnTo>
                  <a:lnTo>
                    <a:pt x="4760" y="1540"/>
                  </a:lnTo>
                  <a:lnTo>
                    <a:pt x="3940" y="2053"/>
                  </a:lnTo>
                  <a:lnTo>
                    <a:pt x="3173" y="2652"/>
                  </a:lnTo>
                  <a:lnTo>
                    <a:pt x="2507" y="3293"/>
                  </a:lnTo>
                  <a:lnTo>
                    <a:pt x="1843" y="3978"/>
                  </a:lnTo>
                  <a:lnTo>
                    <a:pt x="1330" y="4705"/>
                  </a:lnTo>
                  <a:lnTo>
                    <a:pt x="870" y="5518"/>
                  </a:lnTo>
                  <a:lnTo>
                    <a:pt x="513" y="6329"/>
                  </a:lnTo>
                  <a:lnTo>
                    <a:pt x="256" y="7187"/>
                  </a:lnTo>
                  <a:lnTo>
                    <a:pt x="103" y="8084"/>
                  </a:lnTo>
                  <a:lnTo>
                    <a:pt x="0" y="9025"/>
                  </a:lnTo>
                  <a:lnTo>
                    <a:pt x="50" y="9496"/>
                  </a:lnTo>
                  <a:lnTo>
                    <a:pt x="103" y="9967"/>
                  </a:lnTo>
                  <a:lnTo>
                    <a:pt x="256" y="10864"/>
                  </a:lnTo>
                  <a:lnTo>
                    <a:pt x="513" y="11719"/>
                  </a:lnTo>
                  <a:lnTo>
                    <a:pt x="870" y="12490"/>
                  </a:lnTo>
                  <a:lnTo>
                    <a:pt x="1330" y="13260"/>
                  </a:lnTo>
                  <a:lnTo>
                    <a:pt x="1791" y="13945"/>
                  </a:lnTo>
                  <a:lnTo>
                    <a:pt x="2303" y="14628"/>
                  </a:lnTo>
                  <a:lnTo>
                    <a:pt x="2867" y="15313"/>
                  </a:lnTo>
                  <a:lnTo>
                    <a:pt x="3993" y="16681"/>
                  </a:lnTo>
                  <a:lnTo>
                    <a:pt x="4504" y="17408"/>
                  </a:lnTo>
                  <a:lnTo>
                    <a:pt x="5016" y="18135"/>
                  </a:lnTo>
                  <a:lnTo>
                    <a:pt x="5477" y="18906"/>
                  </a:lnTo>
                  <a:lnTo>
                    <a:pt x="5887" y="19761"/>
                  </a:lnTo>
                  <a:lnTo>
                    <a:pt x="6244" y="20659"/>
                  </a:lnTo>
                  <a:lnTo>
                    <a:pt x="6500" y="21600"/>
                  </a:lnTo>
                </a:path>
              </a:pathLst>
            </a:cu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199" name="Google Shape;151;p6"/>
            <p:cNvSpPr/>
            <p:nvPr/>
          </p:nvSpPr>
          <p:spPr>
            <a:xfrm>
              <a:off x="240909" y="218215"/>
              <a:ext cx="54769" cy="25877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2666" y="9222"/>
                  </a:lnTo>
                  <a:lnTo>
                    <a:pt x="0" y="21600"/>
                  </a:lnTo>
                </a:path>
              </a:pathLst>
            </a:cu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200" name="Google Shape;152;p6"/>
            <p:cNvSpPr/>
            <p:nvPr/>
          </p:nvSpPr>
          <p:spPr>
            <a:xfrm>
              <a:off x="129433" y="208752"/>
              <a:ext cx="139792" cy="30250"/>
            </a:xfrm>
            <a:custGeom>
              <a:avLst/>
              <a:gdLst/>
              <a:ahLst/>
              <a:cxnLst>
                <a:cxn ang="0">
                  <a:pos x="wd2" y="hd2"/>
                </a:cxn>
                <a:cxn ang="5400000">
                  <a:pos x="wd2" y="hd2"/>
                </a:cxn>
                <a:cxn ang="10800000">
                  <a:pos x="wd2" y="hd2"/>
                </a:cxn>
                <a:cxn ang="16200000">
                  <a:pos x="wd2" y="hd2"/>
                </a:cxn>
              </a:cxnLst>
              <a:rect l="0" t="0" r="r" b="b"/>
              <a:pathLst>
                <a:path w="21600" h="21600" extrusionOk="0">
                  <a:moveTo>
                    <a:pt x="0" y="2022"/>
                  </a:moveTo>
                  <a:lnTo>
                    <a:pt x="4962" y="21600"/>
                  </a:lnTo>
                  <a:lnTo>
                    <a:pt x="9925" y="2022"/>
                  </a:lnTo>
                  <a:lnTo>
                    <a:pt x="10362" y="692"/>
                  </a:lnTo>
                  <a:lnTo>
                    <a:pt x="10800" y="0"/>
                  </a:lnTo>
                  <a:lnTo>
                    <a:pt x="11238" y="692"/>
                  </a:lnTo>
                  <a:lnTo>
                    <a:pt x="11675" y="2022"/>
                  </a:lnTo>
                  <a:lnTo>
                    <a:pt x="16638" y="21600"/>
                  </a:lnTo>
                  <a:lnTo>
                    <a:pt x="21600" y="2022"/>
                  </a:lnTo>
                </a:path>
              </a:pathLst>
            </a:cu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201" name="Google Shape;153;p6"/>
            <p:cNvSpPr/>
            <p:nvPr/>
          </p:nvSpPr>
          <p:spPr>
            <a:xfrm>
              <a:off x="119969" y="480794"/>
              <a:ext cx="158720" cy="1"/>
            </a:xfrm>
            <a:prstGeom prst="line">
              <a:avLst/>
            </a:prstGeom>
            <a:noFill/>
            <a:ln w="12175" cap="rnd">
              <a:solidFill>
                <a:schemeClr val="accent1"/>
              </a:solidFill>
              <a:prstDash val="solid"/>
              <a:round/>
            </a:ln>
            <a:effectLst/>
          </p:spPr>
          <p:txBody>
            <a:bodyPr wrap="square" lIns="45719" tIns="45719" rIns="45719" bIns="45719" numCol="1" anchor="t">
              <a:noAutofit/>
            </a:bodyPr>
            <a:lstStyle/>
            <a:p>
              <a:endParaRPr/>
            </a:p>
          </p:txBody>
        </p:sp>
      </p:grpSp>
      <p:sp>
        <p:nvSpPr>
          <p:cNvPr id="203" name="Title Text"/>
          <p:cNvSpPr txBox="1">
            <a:spLocks noGrp="1"/>
          </p:cNvSpPr>
          <p:nvPr>
            <p:ph type="title"/>
          </p:nvPr>
        </p:nvSpPr>
        <p:spPr>
          <a:xfrm>
            <a:off x="144074" y="559475"/>
            <a:ext cx="2142002" cy="2630400"/>
          </a:xfrm>
          <a:prstGeom prst="rect">
            <a:avLst/>
          </a:prstGeom>
        </p:spPr>
        <p:txBody>
          <a:bodyPr>
            <a:normAutofit/>
          </a:bodyPr>
          <a:lstStyle/>
          <a:p>
            <a:r>
              <a:t>Title Text</a:t>
            </a:r>
          </a:p>
        </p:txBody>
      </p:sp>
      <p:sp>
        <p:nvSpPr>
          <p:cNvPr id="204" name="Body Level One…"/>
          <p:cNvSpPr txBox="1">
            <a:spLocks noGrp="1"/>
          </p:cNvSpPr>
          <p:nvPr>
            <p:ph type="body" sz="quarter" idx="1"/>
          </p:nvPr>
        </p:nvSpPr>
        <p:spPr>
          <a:xfrm>
            <a:off x="2830925" y="1200150"/>
            <a:ext cx="2516401" cy="3120301"/>
          </a:xfrm>
          <a:prstGeom prst="rect">
            <a:avLst/>
          </a:prstGeom>
        </p:spPr>
        <p:txBody>
          <a:bodyPr>
            <a:normAutofit/>
          </a:bodyPr>
          <a:lstStyle>
            <a:lvl1pPr indent="-342900">
              <a:buSzPts val="1800"/>
              <a:defRPr sz="1800"/>
            </a:lvl1pPr>
            <a:lvl2pPr indent="-342900">
              <a:buSzPts val="1800"/>
              <a:defRPr sz="1800"/>
            </a:lvl2pPr>
            <a:lvl3pPr indent="-342900">
              <a:buSzPts val="1800"/>
              <a:defRPr sz="1800"/>
            </a:lvl3pPr>
            <a:lvl4pPr indent="-342900">
              <a:buSzPts val="1800"/>
              <a:defRPr sz="1800"/>
            </a:lvl4pPr>
            <a:lvl5pPr indent="-342900">
              <a:buSzPts val="1800"/>
              <a:defRPr sz="1800"/>
            </a:lvl5pPr>
          </a:lstStyle>
          <a:p>
            <a:r>
              <a:t>Body Level One</a:t>
            </a:r>
          </a:p>
          <a:p>
            <a:pPr lvl="1"/>
            <a:r>
              <a:t>Body Level Two</a:t>
            </a:r>
          </a:p>
          <a:p>
            <a:pPr lvl="2"/>
            <a:r>
              <a:t>Body Level Three</a:t>
            </a:r>
          </a:p>
          <a:p>
            <a:pPr lvl="3"/>
            <a:r>
              <a:t>Body Level Four</a:t>
            </a:r>
          </a:p>
          <a:p>
            <a:pPr lvl="4"/>
            <a:r>
              <a:t>Body Level Five</a:t>
            </a:r>
          </a:p>
        </p:txBody>
      </p:sp>
      <p:sp>
        <p:nvSpPr>
          <p:cNvPr id="205" name="Google Shape;156;p6"/>
          <p:cNvSpPr txBox="1">
            <a:spLocks noGrp="1"/>
          </p:cNvSpPr>
          <p:nvPr>
            <p:ph type="body" sz="quarter" idx="21"/>
          </p:nvPr>
        </p:nvSpPr>
        <p:spPr>
          <a:xfrm>
            <a:off x="5651043" y="1200149"/>
            <a:ext cx="2671501" cy="3120302"/>
          </a:xfrm>
          <a:prstGeom prst="rect">
            <a:avLst/>
          </a:prstGeom>
        </p:spPr>
        <p:txBody>
          <a:bodyPr>
            <a:normAutofit/>
          </a:bodyPr>
          <a:lstStyle/>
          <a:p>
            <a:pPr indent="-342900">
              <a:buSzPts val="1800"/>
              <a:defRPr sz="1800"/>
            </a:pPr>
            <a:endParaRPr/>
          </a:p>
        </p:txBody>
      </p:sp>
      <p:sp>
        <p:nvSpPr>
          <p:cNvPr id="20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TITLE_ONLY">
    <p:spTree>
      <p:nvGrpSpPr>
        <p:cNvPr id="1" name=""/>
        <p:cNvGrpSpPr/>
        <p:nvPr/>
      </p:nvGrpSpPr>
      <p:grpSpPr>
        <a:xfrm>
          <a:off x="0" y="0"/>
          <a:ext cx="0" cy="0"/>
          <a:chOff x="0" y="0"/>
          <a:chExt cx="0" cy="0"/>
        </a:xfrm>
      </p:grpSpPr>
      <p:sp>
        <p:nvSpPr>
          <p:cNvPr id="213" name="Google Shape;191;p8"/>
          <p:cNvSpPr/>
          <p:nvPr/>
        </p:nvSpPr>
        <p:spPr>
          <a:xfrm>
            <a:off x="407149" y="407074"/>
            <a:ext cx="8329802" cy="4329302"/>
          </a:xfrm>
          <a:prstGeom prst="rect">
            <a:avLst/>
          </a:prstGeom>
          <a:solidFill>
            <a:srgbClr val="DEE9F2"/>
          </a:solidFill>
          <a:ln w="12700">
            <a:miter lim="400000"/>
          </a:ln>
        </p:spPr>
        <p:txBody>
          <a:bodyPr lIns="45719" rIns="45719" anchor="ctr"/>
          <a:lstStyle/>
          <a:p>
            <a:pPr>
              <a:defRPr>
                <a:solidFill>
                  <a:srgbClr val="000000"/>
                </a:solidFill>
              </a:defRPr>
            </a:pPr>
            <a:endParaRPr/>
          </a:p>
        </p:txBody>
      </p:sp>
      <p:sp>
        <p:nvSpPr>
          <p:cNvPr id="214" name="Google Shape;192;p8"/>
          <p:cNvSpPr/>
          <p:nvPr/>
        </p:nvSpPr>
        <p:spPr>
          <a:xfrm>
            <a:off x="-167025" y="559475"/>
            <a:ext cx="2630400" cy="2630400"/>
          </a:xfrm>
          <a:prstGeom prst="ellipse">
            <a:avLst/>
          </a:prstGeom>
          <a:solidFill>
            <a:schemeClr val="accent1"/>
          </a:solidFill>
          <a:ln w="12700">
            <a:miter lim="400000"/>
          </a:ln>
        </p:spPr>
        <p:txBody>
          <a:bodyPr lIns="45719" rIns="45719" anchor="ctr"/>
          <a:lstStyle/>
          <a:p>
            <a:pPr>
              <a:defRPr>
                <a:solidFill>
                  <a:srgbClr val="000000"/>
                </a:solidFill>
              </a:defRPr>
            </a:pPr>
            <a:endParaRPr/>
          </a:p>
        </p:txBody>
      </p:sp>
      <p:sp>
        <p:nvSpPr>
          <p:cNvPr id="215" name="Google Shape;193;p8"/>
          <p:cNvSpPr/>
          <p:nvPr/>
        </p:nvSpPr>
        <p:spPr>
          <a:xfrm>
            <a:off x="1812100" y="271400"/>
            <a:ext cx="1054201" cy="1054201"/>
          </a:xfrm>
          <a:prstGeom prst="ellipse">
            <a:avLst/>
          </a:prstGeom>
          <a:solidFill>
            <a:schemeClr val="accent2">
              <a:alpha val="79620"/>
            </a:schemeClr>
          </a:solidFill>
          <a:ln w="12700">
            <a:miter lim="400000"/>
          </a:ln>
        </p:spPr>
        <p:txBody>
          <a:bodyPr lIns="45719" rIns="45719" anchor="ctr"/>
          <a:lstStyle/>
          <a:p>
            <a:pPr>
              <a:defRPr>
                <a:solidFill>
                  <a:srgbClr val="000000"/>
                </a:solidFill>
              </a:defRPr>
            </a:pPr>
            <a:endParaRPr/>
          </a:p>
        </p:txBody>
      </p:sp>
      <p:sp>
        <p:nvSpPr>
          <p:cNvPr id="216" name="Google Shape;194;p8"/>
          <p:cNvSpPr/>
          <p:nvPr/>
        </p:nvSpPr>
        <p:spPr>
          <a:xfrm>
            <a:off x="1704596" y="-129655"/>
            <a:ext cx="300901" cy="300901"/>
          </a:xfrm>
          <a:prstGeom prst="ellipse">
            <a:avLst/>
          </a:prstGeom>
          <a:solidFill>
            <a:schemeClr val="accent3"/>
          </a:solidFill>
          <a:ln w="12700">
            <a:miter lim="400000"/>
          </a:ln>
        </p:spPr>
        <p:txBody>
          <a:bodyPr lIns="45719" rIns="45719" anchor="ctr"/>
          <a:lstStyle/>
          <a:p>
            <a:pPr>
              <a:defRPr>
                <a:solidFill>
                  <a:srgbClr val="000000"/>
                </a:solidFill>
              </a:defRPr>
            </a:pPr>
            <a:endParaRPr/>
          </a:p>
        </p:txBody>
      </p:sp>
      <p:sp>
        <p:nvSpPr>
          <p:cNvPr id="217" name="Google Shape;195;p8"/>
          <p:cNvSpPr/>
          <p:nvPr/>
        </p:nvSpPr>
        <p:spPr>
          <a:xfrm>
            <a:off x="228599" y="2887249"/>
            <a:ext cx="605402" cy="605401"/>
          </a:xfrm>
          <a:prstGeom prst="ellipse">
            <a:avLst/>
          </a:prstGeom>
          <a:solidFill>
            <a:srgbClr val="FC4540">
              <a:alpha val="78850"/>
            </a:srgbClr>
          </a:solidFill>
          <a:ln w="12700">
            <a:miter lim="400000"/>
          </a:ln>
        </p:spPr>
        <p:txBody>
          <a:bodyPr lIns="45719" rIns="45719" anchor="ctr"/>
          <a:lstStyle/>
          <a:p>
            <a:pPr>
              <a:defRPr>
                <a:solidFill>
                  <a:srgbClr val="000000"/>
                </a:solidFill>
              </a:defRPr>
            </a:pPr>
            <a:endParaRPr/>
          </a:p>
        </p:txBody>
      </p:sp>
      <p:sp>
        <p:nvSpPr>
          <p:cNvPr id="218" name="Google Shape;196;p8"/>
          <p:cNvSpPr/>
          <p:nvPr/>
        </p:nvSpPr>
        <p:spPr>
          <a:xfrm>
            <a:off x="1522902" y="316285"/>
            <a:ext cx="213001" cy="213001"/>
          </a:xfrm>
          <a:prstGeom prst="ellipse">
            <a:avLst/>
          </a:prstGeom>
          <a:solidFill>
            <a:schemeClr val="accent5"/>
          </a:solidFill>
          <a:ln w="12700">
            <a:miter lim="400000"/>
          </a:ln>
        </p:spPr>
        <p:txBody>
          <a:bodyPr lIns="45719" rIns="45719" anchor="ctr"/>
          <a:lstStyle/>
          <a:p>
            <a:pPr>
              <a:defRPr>
                <a:solidFill>
                  <a:srgbClr val="000000"/>
                </a:solidFill>
              </a:defRPr>
            </a:pPr>
            <a:endParaRPr/>
          </a:p>
        </p:txBody>
      </p:sp>
      <p:sp>
        <p:nvSpPr>
          <p:cNvPr id="219" name="Google Shape;197;p8"/>
          <p:cNvSpPr/>
          <p:nvPr/>
        </p:nvSpPr>
        <p:spPr>
          <a:xfrm>
            <a:off x="7847949" y="4168078"/>
            <a:ext cx="1097701" cy="1097701"/>
          </a:xfrm>
          <a:prstGeom prst="ellipse">
            <a:avLst/>
          </a:prstGeom>
          <a:solidFill>
            <a:schemeClr val="accent1"/>
          </a:solidFill>
          <a:ln w="12700">
            <a:miter lim="400000"/>
          </a:ln>
        </p:spPr>
        <p:txBody>
          <a:bodyPr lIns="45719" rIns="45719" anchor="ctr"/>
          <a:lstStyle/>
          <a:p>
            <a:pPr>
              <a:defRPr>
                <a:solidFill>
                  <a:srgbClr val="000000"/>
                </a:solidFill>
              </a:defRPr>
            </a:pPr>
            <a:endParaRPr/>
          </a:p>
        </p:txBody>
      </p:sp>
      <p:sp>
        <p:nvSpPr>
          <p:cNvPr id="220" name="Google Shape;198;p8"/>
          <p:cNvSpPr/>
          <p:nvPr/>
        </p:nvSpPr>
        <p:spPr>
          <a:xfrm>
            <a:off x="8507493" y="2981145"/>
            <a:ext cx="774601" cy="774601"/>
          </a:xfrm>
          <a:prstGeom prst="ellipse">
            <a:avLst/>
          </a:prstGeom>
          <a:solidFill>
            <a:schemeClr val="accent2"/>
          </a:solidFill>
          <a:ln w="12700">
            <a:miter lim="400000"/>
          </a:ln>
        </p:spPr>
        <p:txBody>
          <a:bodyPr lIns="45719" rIns="45719" anchor="ctr"/>
          <a:lstStyle/>
          <a:p>
            <a:pPr>
              <a:defRPr>
                <a:solidFill>
                  <a:srgbClr val="000000"/>
                </a:solidFill>
              </a:defRPr>
            </a:pPr>
            <a:endParaRPr/>
          </a:p>
        </p:txBody>
      </p:sp>
      <p:sp>
        <p:nvSpPr>
          <p:cNvPr id="221" name="Google Shape;199;p8"/>
          <p:cNvSpPr/>
          <p:nvPr/>
        </p:nvSpPr>
        <p:spPr>
          <a:xfrm>
            <a:off x="8094101" y="3973939"/>
            <a:ext cx="413401" cy="413401"/>
          </a:xfrm>
          <a:prstGeom prst="ellipse">
            <a:avLst/>
          </a:prstGeom>
          <a:solidFill>
            <a:srgbClr val="FC4540">
              <a:alpha val="78850"/>
            </a:srgbClr>
          </a:solidFill>
          <a:ln w="12700">
            <a:miter lim="400000"/>
          </a:ln>
        </p:spPr>
        <p:txBody>
          <a:bodyPr lIns="45719" rIns="45719" anchor="ctr"/>
          <a:lstStyle/>
          <a:p>
            <a:pPr>
              <a:defRPr>
                <a:solidFill>
                  <a:srgbClr val="000000"/>
                </a:solidFill>
              </a:defRPr>
            </a:pPr>
            <a:endParaRPr/>
          </a:p>
        </p:txBody>
      </p:sp>
      <p:sp>
        <p:nvSpPr>
          <p:cNvPr id="222" name="Google Shape;200;p8"/>
          <p:cNvSpPr/>
          <p:nvPr/>
        </p:nvSpPr>
        <p:spPr>
          <a:xfrm>
            <a:off x="8622048" y="3872634"/>
            <a:ext cx="213001" cy="213001"/>
          </a:xfrm>
          <a:prstGeom prst="ellipse">
            <a:avLst/>
          </a:prstGeom>
          <a:solidFill>
            <a:schemeClr val="accent3"/>
          </a:solidFill>
          <a:ln w="12700">
            <a:miter lim="400000"/>
          </a:ln>
        </p:spPr>
        <p:txBody>
          <a:bodyPr lIns="45719" rIns="45719" anchor="ctr"/>
          <a:lstStyle/>
          <a:p>
            <a:pPr>
              <a:defRPr>
                <a:solidFill>
                  <a:srgbClr val="000000"/>
                </a:solidFill>
              </a:defRPr>
            </a:pPr>
            <a:endParaRPr/>
          </a:p>
        </p:txBody>
      </p:sp>
      <p:sp>
        <p:nvSpPr>
          <p:cNvPr id="223" name="Google Shape;201;p8"/>
          <p:cNvSpPr/>
          <p:nvPr/>
        </p:nvSpPr>
        <p:spPr>
          <a:xfrm>
            <a:off x="7550022" y="4801658"/>
            <a:ext cx="213001" cy="213001"/>
          </a:xfrm>
          <a:prstGeom prst="ellipse">
            <a:avLst/>
          </a:prstGeom>
          <a:solidFill>
            <a:schemeClr val="accent2"/>
          </a:solidFill>
          <a:ln w="12700">
            <a:miter lim="400000"/>
          </a:ln>
        </p:spPr>
        <p:txBody>
          <a:bodyPr lIns="45719" rIns="45719" anchor="ctr"/>
          <a:lstStyle/>
          <a:p>
            <a:pPr>
              <a:defRPr>
                <a:solidFill>
                  <a:srgbClr val="000000"/>
                </a:solidFill>
              </a:defRPr>
            </a:pPr>
            <a:endParaRPr/>
          </a:p>
        </p:txBody>
      </p:sp>
      <p:sp>
        <p:nvSpPr>
          <p:cNvPr id="224" name="Google Shape;202;p8"/>
          <p:cNvSpPr/>
          <p:nvPr/>
        </p:nvSpPr>
        <p:spPr>
          <a:xfrm>
            <a:off x="7325661" y="4674666"/>
            <a:ext cx="93901" cy="93901"/>
          </a:xfrm>
          <a:prstGeom prst="ellipse">
            <a:avLst/>
          </a:prstGeom>
          <a:solidFill>
            <a:schemeClr val="accent1"/>
          </a:solidFill>
          <a:ln w="12700">
            <a:miter lim="400000"/>
          </a:ln>
        </p:spPr>
        <p:txBody>
          <a:bodyPr lIns="45719" rIns="45719" anchor="ctr"/>
          <a:lstStyle/>
          <a:p>
            <a:pPr>
              <a:defRPr>
                <a:solidFill>
                  <a:srgbClr val="000000"/>
                </a:solidFill>
              </a:defRPr>
            </a:pPr>
            <a:endParaRPr/>
          </a:p>
        </p:txBody>
      </p:sp>
      <p:sp>
        <p:nvSpPr>
          <p:cNvPr id="225" name="Google Shape;203;p8"/>
          <p:cNvSpPr/>
          <p:nvPr/>
        </p:nvSpPr>
        <p:spPr>
          <a:xfrm>
            <a:off x="91938" y="2887249"/>
            <a:ext cx="93901" cy="93901"/>
          </a:xfrm>
          <a:prstGeom prst="ellipse">
            <a:avLst/>
          </a:prstGeom>
          <a:solidFill>
            <a:schemeClr val="accent2"/>
          </a:solidFill>
          <a:ln w="12700">
            <a:miter lim="400000"/>
          </a:ln>
        </p:spPr>
        <p:txBody>
          <a:bodyPr lIns="45719" rIns="45719" anchor="ctr"/>
          <a:lstStyle/>
          <a:p>
            <a:pPr>
              <a:defRPr>
                <a:solidFill>
                  <a:srgbClr val="000000"/>
                </a:solidFill>
              </a:defRPr>
            </a:pPr>
            <a:endParaRPr/>
          </a:p>
        </p:txBody>
      </p:sp>
      <p:sp>
        <p:nvSpPr>
          <p:cNvPr id="226" name="Google Shape;204;p8"/>
          <p:cNvSpPr/>
          <p:nvPr/>
        </p:nvSpPr>
        <p:spPr>
          <a:xfrm>
            <a:off x="8726431" y="3200085"/>
            <a:ext cx="336726" cy="336726"/>
          </a:xfrm>
          <a:custGeom>
            <a:avLst/>
            <a:gdLst/>
            <a:ahLst/>
            <a:cxnLst>
              <a:cxn ang="0">
                <a:pos x="wd2" y="hd2"/>
              </a:cxn>
              <a:cxn ang="5400000">
                <a:pos x="wd2" y="hd2"/>
              </a:cxn>
              <a:cxn ang="10800000">
                <a:pos x="wd2" y="hd2"/>
              </a:cxn>
              <a:cxn ang="16200000">
                <a:pos x="wd2" y="hd2"/>
              </a:cxn>
            </a:cxnLst>
            <a:rect l="0" t="0" r="r" b="b"/>
            <a:pathLst>
              <a:path w="21600" h="21600" extrusionOk="0">
                <a:moveTo>
                  <a:pt x="18908" y="5416"/>
                </a:moveTo>
                <a:lnTo>
                  <a:pt x="19139" y="5187"/>
                </a:lnTo>
                <a:lnTo>
                  <a:pt x="19402" y="5056"/>
                </a:lnTo>
                <a:lnTo>
                  <a:pt x="19697" y="4956"/>
                </a:lnTo>
                <a:lnTo>
                  <a:pt x="19960" y="4892"/>
                </a:lnTo>
                <a:lnTo>
                  <a:pt x="20255" y="4825"/>
                </a:lnTo>
                <a:lnTo>
                  <a:pt x="20550" y="4695"/>
                </a:lnTo>
                <a:lnTo>
                  <a:pt x="20813" y="4530"/>
                </a:lnTo>
                <a:lnTo>
                  <a:pt x="21108" y="4300"/>
                </a:lnTo>
                <a:lnTo>
                  <a:pt x="21339" y="4038"/>
                </a:lnTo>
                <a:lnTo>
                  <a:pt x="21469" y="3742"/>
                </a:lnTo>
                <a:lnTo>
                  <a:pt x="21568" y="3414"/>
                </a:lnTo>
                <a:lnTo>
                  <a:pt x="21600" y="3053"/>
                </a:lnTo>
                <a:lnTo>
                  <a:pt x="21568" y="2758"/>
                </a:lnTo>
                <a:lnTo>
                  <a:pt x="21535" y="2461"/>
                </a:lnTo>
                <a:lnTo>
                  <a:pt x="21437" y="2200"/>
                </a:lnTo>
                <a:lnTo>
                  <a:pt x="21305" y="1903"/>
                </a:lnTo>
                <a:lnTo>
                  <a:pt x="21174" y="1674"/>
                </a:lnTo>
                <a:lnTo>
                  <a:pt x="21010" y="1411"/>
                </a:lnTo>
                <a:lnTo>
                  <a:pt x="20845" y="1182"/>
                </a:lnTo>
                <a:lnTo>
                  <a:pt x="20648" y="952"/>
                </a:lnTo>
                <a:lnTo>
                  <a:pt x="20419" y="755"/>
                </a:lnTo>
                <a:lnTo>
                  <a:pt x="20189" y="590"/>
                </a:lnTo>
                <a:lnTo>
                  <a:pt x="19926" y="426"/>
                </a:lnTo>
                <a:lnTo>
                  <a:pt x="19664" y="263"/>
                </a:lnTo>
                <a:lnTo>
                  <a:pt x="19402" y="164"/>
                </a:lnTo>
                <a:lnTo>
                  <a:pt x="19105" y="66"/>
                </a:lnTo>
                <a:lnTo>
                  <a:pt x="18844" y="32"/>
                </a:lnTo>
                <a:lnTo>
                  <a:pt x="18547" y="0"/>
                </a:lnTo>
                <a:lnTo>
                  <a:pt x="18187" y="32"/>
                </a:lnTo>
                <a:lnTo>
                  <a:pt x="17858" y="131"/>
                </a:lnTo>
                <a:lnTo>
                  <a:pt x="17563" y="263"/>
                </a:lnTo>
                <a:lnTo>
                  <a:pt x="17300" y="492"/>
                </a:lnTo>
                <a:lnTo>
                  <a:pt x="17070" y="755"/>
                </a:lnTo>
                <a:lnTo>
                  <a:pt x="16907" y="1050"/>
                </a:lnTo>
                <a:lnTo>
                  <a:pt x="16808" y="1313"/>
                </a:lnTo>
                <a:lnTo>
                  <a:pt x="16742" y="1608"/>
                </a:lnTo>
                <a:lnTo>
                  <a:pt x="16644" y="1903"/>
                </a:lnTo>
                <a:lnTo>
                  <a:pt x="16545" y="2166"/>
                </a:lnTo>
                <a:lnTo>
                  <a:pt x="16413" y="2461"/>
                </a:lnTo>
                <a:lnTo>
                  <a:pt x="16184" y="2692"/>
                </a:lnTo>
                <a:lnTo>
                  <a:pt x="15823" y="3053"/>
                </a:lnTo>
                <a:lnTo>
                  <a:pt x="15494" y="3282"/>
                </a:lnTo>
                <a:lnTo>
                  <a:pt x="15199" y="3414"/>
                </a:lnTo>
                <a:lnTo>
                  <a:pt x="14936" y="3479"/>
                </a:lnTo>
                <a:lnTo>
                  <a:pt x="14675" y="3479"/>
                </a:lnTo>
                <a:lnTo>
                  <a:pt x="14444" y="3414"/>
                </a:lnTo>
                <a:lnTo>
                  <a:pt x="14215" y="3250"/>
                </a:lnTo>
                <a:lnTo>
                  <a:pt x="13984" y="3085"/>
                </a:lnTo>
                <a:lnTo>
                  <a:pt x="13755" y="2822"/>
                </a:lnTo>
                <a:lnTo>
                  <a:pt x="13525" y="2561"/>
                </a:lnTo>
                <a:lnTo>
                  <a:pt x="13033" y="1903"/>
                </a:lnTo>
                <a:lnTo>
                  <a:pt x="12441" y="1182"/>
                </a:lnTo>
                <a:lnTo>
                  <a:pt x="12114" y="787"/>
                </a:lnTo>
                <a:lnTo>
                  <a:pt x="11752" y="394"/>
                </a:lnTo>
                <a:lnTo>
                  <a:pt x="11555" y="229"/>
                </a:lnTo>
                <a:lnTo>
                  <a:pt x="11293" y="98"/>
                </a:lnTo>
                <a:lnTo>
                  <a:pt x="11064" y="32"/>
                </a:lnTo>
                <a:lnTo>
                  <a:pt x="10801" y="0"/>
                </a:lnTo>
                <a:lnTo>
                  <a:pt x="10669" y="32"/>
                </a:lnTo>
                <a:lnTo>
                  <a:pt x="10472" y="131"/>
                </a:lnTo>
                <a:lnTo>
                  <a:pt x="9848" y="492"/>
                </a:lnTo>
                <a:lnTo>
                  <a:pt x="9486" y="722"/>
                </a:lnTo>
                <a:lnTo>
                  <a:pt x="9093" y="1018"/>
                </a:lnTo>
                <a:lnTo>
                  <a:pt x="8667" y="1313"/>
                </a:lnTo>
                <a:lnTo>
                  <a:pt x="8272" y="1674"/>
                </a:lnTo>
                <a:lnTo>
                  <a:pt x="7911" y="2035"/>
                </a:lnTo>
                <a:lnTo>
                  <a:pt x="7583" y="2429"/>
                </a:lnTo>
                <a:lnTo>
                  <a:pt x="7320" y="2822"/>
                </a:lnTo>
                <a:lnTo>
                  <a:pt x="7222" y="3021"/>
                </a:lnTo>
                <a:lnTo>
                  <a:pt x="7156" y="3250"/>
                </a:lnTo>
                <a:lnTo>
                  <a:pt x="7091" y="3447"/>
                </a:lnTo>
                <a:lnTo>
                  <a:pt x="7058" y="3643"/>
                </a:lnTo>
                <a:lnTo>
                  <a:pt x="7058" y="3840"/>
                </a:lnTo>
                <a:lnTo>
                  <a:pt x="7091" y="4071"/>
                </a:lnTo>
                <a:lnTo>
                  <a:pt x="7156" y="4267"/>
                </a:lnTo>
                <a:lnTo>
                  <a:pt x="7254" y="4464"/>
                </a:lnTo>
                <a:lnTo>
                  <a:pt x="7386" y="4661"/>
                </a:lnTo>
                <a:lnTo>
                  <a:pt x="7551" y="4858"/>
                </a:lnTo>
                <a:lnTo>
                  <a:pt x="7812" y="5056"/>
                </a:lnTo>
                <a:lnTo>
                  <a:pt x="8338" y="5317"/>
                </a:lnTo>
                <a:lnTo>
                  <a:pt x="8928" y="5450"/>
                </a:lnTo>
                <a:lnTo>
                  <a:pt x="9225" y="5580"/>
                </a:lnTo>
                <a:lnTo>
                  <a:pt x="9486" y="5712"/>
                </a:lnTo>
                <a:lnTo>
                  <a:pt x="9749" y="5942"/>
                </a:lnTo>
                <a:lnTo>
                  <a:pt x="9980" y="6204"/>
                </a:lnTo>
                <a:lnTo>
                  <a:pt x="10111" y="6500"/>
                </a:lnTo>
                <a:lnTo>
                  <a:pt x="10209" y="6828"/>
                </a:lnTo>
                <a:lnTo>
                  <a:pt x="10243" y="7222"/>
                </a:lnTo>
                <a:lnTo>
                  <a:pt x="10209" y="7485"/>
                </a:lnTo>
                <a:lnTo>
                  <a:pt x="10177" y="7780"/>
                </a:lnTo>
                <a:lnTo>
                  <a:pt x="9980" y="8306"/>
                </a:lnTo>
                <a:lnTo>
                  <a:pt x="9848" y="8567"/>
                </a:lnTo>
                <a:lnTo>
                  <a:pt x="9685" y="8830"/>
                </a:lnTo>
                <a:lnTo>
                  <a:pt x="9486" y="9061"/>
                </a:lnTo>
                <a:lnTo>
                  <a:pt x="9290" y="9290"/>
                </a:lnTo>
                <a:lnTo>
                  <a:pt x="9061" y="9486"/>
                </a:lnTo>
                <a:lnTo>
                  <a:pt x="8830" y="9685"/>
                </a:lnTo>
                <a:lnTo>
                  <a:pt x="8601" y="9815"/>
                </a:lnTo>
                <a:lnTo>
                  <a:pt x="8338" y="9980"/>
                </a:lnTo>
                <a:lnTo>
                  <a:pt x="8075" y="10078"/>
                </a:lnTo>
                <a:lnTo>
                  <a:pt x="7780" y="10177"/>
                </a:lnTo>
                <a:lnTo>
                  <a:pt x="7485" y="10209"/>
                </a:lnTo>
                <a:lnTo>
                  <a:pt x="7222" y="10243"/>
                </a:lnTo>
                <a:lnTo>
                  <a:pt x="6861" y="10209"/>
                </a:lnTo>
                <a:lnTo>
                  <a:pt x="6533" y="10111"/>
                </a:lnTo>
                <a:lnTo>
                  <a:pt x="6204" y="9980"/>
                </a:lnTo>
                <a:lnTo>
                  <a:pt x="5942" y="9749"/>
                </a:lnTo>
                <a:lnTo>
                  <a:pt x="5712" y="9486"/>
                </a:lnTo>
                <a:lnTo>
                  <a:pt x="5548" y="9191"/>
                </a:lnTo>
                <a:lnTo>
                  <a:pt x="5351" y="8601"/>
                </a:lnTo>
                <a:lnTo>
                  <a:pt x="5285" y="8338"/>
                </a:lnTo>
                <a:lnTo>
                  <a:pt x="5187" y="8075"/>
                </a:lnTo>
                <a:lnTo>
                  <a:pt x="5056" y="7812"/>
                </a:lnTo>
                <a:lnTo>
                  <a:pt x="4858" y="7550"/>
                </a:lnTo>
                <a:lnTo>
                  <a:pt x="4661" y="7386"/>
                </a:lnTo>
                <a:lnTo>
                  <a:pt x="4464" y="7254"/>
                </a:lnTo>
                <a:lnTo>
                  <a:pt x="4267" y="7156"/>
                </a:lnTo>
                <a:lnTo>
                  <a:pt x="4071" y="7091"/>
                </a:lnTo>
                <a:lnTo>
                  <a:pt x="3840" y="7058"/>
                </a:lnTo>
                <a:lnTo>
                  <a:pt x="3643" y="7058"/>
                </a:lnTo>
                <a:lnTo>
                  <a:pt x="3447" y="7091"/>
                </a:lnTo>
                <a:lnTo>
                  <a:pt x="3250" y="7156"/>
                </a:lnTo>
                <a:lnTo>
                  <a:pt x="3021" y="7222"/>
                </a:lnTo>
                <a:lnTo>
                  <a:pt x="2822" y="7320"/>
                </a:lnTo>
                <a:lnTo>
                  <a:pt x="2429" y="7583"/>
                </a:lnTo>
                <a:lnTo>
                  <a:pt x="2035" y="7911"/>
                </a:lnTo>
                <a:lnTo>
                  <a:pt x="1674" y="8272"/>
                </a:lnTo>
                <a:lnTo>
                  <a:pt x="1313" y="8667"/>
                </a:lnTo>
                <a:lnTo>
                  <a:pt x="1018" y="9093"/>
                </a:lnTo>
                <a:lnTo>
                  <a:pt x="722" y="9486"/>
                </a:lnTo>
                <a:lnTo>
                  <a:pt x="492" y="9848"/>
                </a:lnTo>
                <a:lnTo>
                  <a:pt x="131" y="10472"/>
                </a:lnTo>
                <a:lnTo>
                  <a:pt x="32" y="10669"/>
                </a:lnTo>
                <a:lnTo>
                  <a:pt x="0" y="10801"/>
                </a:lnTo>
                <a:lnTo>
                  <a:pt x="32" y="11062"/>
                </a:lnTo>
                <a:lnTo>
                  <a:pt x="98" y="11293"/>
                </a:lnTo>
                <a:lnTo>
                  <a:pt x="229" y="11555"/>
                </a:lnTo>
                <a:lnTo>
                  <a:pt x="394" y="11752"/>
                </a:lnTo>
                <a:lnTo>
                  <a:pt x="787" y="12114"/>
                </a:lnTo>
                <a:lnTo>
                  <a:pt x="1182" y="12441"/>
                </a:lnTo>
                <a:lnTo>
                  <a:pt x="1903" y="13033"/>
                </a:lnTo>
                <a:lnTo>
                  <a:pt x="2561" y="13525"/>
                </a:lnTo>
                <a:lnTo>
                  <a:pt x="2822" y="13755"/>
                </a:lnTo>
                <a:lnTo>
                  <a:pt x="3085" y="13984"/>
                </a:lnTo>
                <a:lnTo>
                  <a:pt x="3250" y="14215"/>
                </a:lnTo>
                <a:lnTo>
                  <a:pt x="3414" y="14444"/>
                </a:lnTo>
                <a:lnTo>
                  <a:pt x="3480" y="14675"/>
                </a:lnTo>
                <a:lnTo>
                  <a:pt x="3480" y="14936"/>
                </a:lnTo>
                <a:lnTo>
                  <a:pt x="3414" y="15199"/>
                </a:lnTo>
                <a:lnTo>
                  <a:pt x="3282" y="15494"/>
                </a:lnTo>
                <a:lnTo>
                  <a:pt x="3053" y="15823"/>
                </a:lnTo>
                <a:lnTo>
                  <a:pt x="2463" y="16413"/>
                </a:lnTo>
                <a:lnTo>
                  <a:pt x="2200" y="16545"/>
                </a:lnTo>
                <a:lnTo>
                  <a:pt x="1903" y="16644"/>
                </a:lnTo>
                <a:lnTo>
                  <a:pt x="1642" y="16710"/>
                </a:lnTo>
                <a:lnTo>
                  <a:pt x="1345" y="16775"/>
                </a:lnTo>
                <a:lnTo>
                  <a:pt x="1050" y="16907"/>
                </a:lnTo>
                <a:lnTo>
                  <a:pt x="787" y="17070"/>
                </a:lnTo>
                <a:lnTo>
                  <a:pt x="492" y="17300"/>
                </a:lnTo>
                <a:lnTo>
                  <a:pt x="263" y="17563"/>
                </a:lnTo>
                <a:lnTo>
                  <a:pt x="131" y="17858"/>
                </a:lnTo>
                <a:lnTo>
                  <a:pt x="32" y="18186"/>
                </a:lnTo>
                <a:lnTo>
                  <a:pt x="0" y="18547"/>
                </a:lnTo>
                <a:lnTo>
                  <a:pt x="32" y="18844"/>
                </a:lnTo>
                <a:lnTo>
                  <a:pt x="66" y="19139"/>
                </a:lnTo>
                <a:lnTo>
                  <a:pt x="164" y="19402"/>
                </a:lnTo>
                <a:lnTo>
                  <a:pt x="295" y="19697"/>
                </a:lnTo>
                <a:lnTo>
                  <a:pt x="427" y="19926"/>
                </a:lnTo>
                <a:lnTo>
                  <a:pt x="590" y="20189"/>
                </a:lnTo>
                <a:lnTo>
                  <a:pt x="755" y="20419"/>
                </a:lnTo>
                <a:lnTo>
                  <a:pt x="952" y="20648"/>
                </a:lnTo>
                <a:lnTo>
                  <a:pt x="1182" y="20845"/>
                </a:lnTo>
                <a:lnTo>
                  <a:pt x="1411" y="21010"/>
                </a:lnTo>
                <a:lnTo>
                  <a:pt x="1937" y="21339"/>
                </a:lnTo>
                <a:lnTo>
                  <a:pt x="2200" y="21437"/>
                </a:lnTo>
                <a:lnTo>
                  <a:pt x="2495" y="21535"/>
                </a:lnTo>
                <a:lnTo>
                  <a:pt x="2758" y="21568"/>
                </a:lnTo>
                <a:lnTo>
                  <a:pt x="3053" y="21600"/>
                </a:lnTo>
                <a:lnTo>
                  <a:pt x="3414" y="21568"/>
                </a:lnTo>
                <a:lnTo>
                  <a:pt x="3742" y="21469"/>
                </a:lnTo>
                <a:lnTo>
                  <a:pt x="4038" y="21339"/>
                </a:lnTo>
                <a:lnTo>
                  <a:pt x="4300" y="21108"/>
                </a:lnTo>
                <a:lnTo>
                  <a:pt x="4530" y="20845"/>
                </a:lnTo>
                <a:lnTo>
                  <a:pt x="4695" y="20550"/>
                </a:lnTo>
                <a:lnTo>
                  <a:pt x="4793" y="20287"/>
                </a:lnTo>
                <a:lnTo>
                  <a:pt x="4858" y="19992"/>
                </a:lnTo>
                <a:lnTo>
                  <a:pt x="4958" y="19697"/>
                </a:lnTo>
                <a:lnTo>
                  <a:pt x="5056" y="19434"/>
                </a:lnTo>
                <a:lnTo>
                  <a:pt x="5187" y="19139"/>
                </a:lnTo>
                <a:lnTo>
                  <a:pt x="5416" y="18908"/>
                </a:lnTo>
                <a:lnTo>
                  <a:pt x="5777" y="18581"/>
                </a:lnTo>
                <a:lnTo>
                  <a:pt x="6106" y="18318"/>
                </a:lnTo>
                <a:lnTo>
                  <a:pt x="6401" y="18186"/>
                </a:lnTo>
                <a:lnTo>
                  <a:pt x="6664" y="18121"/>
                </a:lnTo>
                <a:lnTo>
                  <a:pt x="6927" y="18121"/>
                </a:lnTo>
                <a:lnTo>
                  <a:pt x="7156" y="18186"/>
                </a:lnTo>
                <a:lnTo>
                  <a:pt x="7386" y="18350"/>
                </a:lnTo>
                <a:lnTo>
                  <a:pt x="7616" y="18515"/>
                </a:lnTo>
                <a:lnTo>
                  <a:pt x="7846" y="18778"/>
                </a:lnTo>
                <a:lnTo>
                  <a:pt x="8075" y="19040"/>
                </a:lnTo>
                <a:lnTo>
                  <a:pt x="8569" y="19697"/>
                </a:lnTo>
                <a:lnTo>
                  <a:pt x="9159" y="20419"/>
                </a:lnTo>
                <a:lnTo>
                  <a:pt x="9486" y="20813"/>
                </a:lnTo>
                <a:lnTo>
                  <a:pt x="9848" y="21206"/>
                </a:lnTo>
                <a:lnTo>
                  <a:pt x="10046" y="21371"/>
                </a:lnTo>
                <a:lnTo>
                  <a:pt x="10307" y="21502"/>
                </a:lnTo>
                <a:lnTo>
                  <a:pt x="10538" y="21568"/>
                </a:lnTo>
                <a:lnTo>
                  <a:pt x="10801" y="21600"/>
                </a:lnTo>
                <a:lnTo>
                  <a:pt x="10931" y="21568"/>
                </a:lnTo>
                <a:lnTo>
                  <a:pt x="11128" y="21469"/>
                </a:lnTo>
                <a:lnTo>
                  <a:pt x="11752" y="21108"/>
                </a:lnTo>
                <a:lnTo>
                  <a:pt x="12114" y="20879"/>
                </a:lnTo>
                <a:lnTo>
                  <a:pt x="12507" y="20582"/>
                </a:lnTo>
                <a:lnTo>
                  <a:pt x="12934" y="20287"/>
                </a:lnTo>
                <a:lnTo>
                  <a:pt x="13328" y="19926"/>
                </a:lnTo>
                <a:lnTo>
                  <a:pt x="13689" y="19565"/>
                </a:lnTo>
                <a:lnTo>
                  <a:pt x="14017" y="19171"/>
                </a:lnTo>
                <a:lnTo>
                  <a:pt x="14280" y="18778"/>
                </a:lnTo>
                <a:lnTo>
                  <a:pt x="14378" y="18581"/>
                </a:lnTo>
                <a:lnTo>
                  <a:pt x="14444" y="18350"/>
                </a:lnTo>
                <a:lnTo>
                  <a:pt x="14510" y="18153"/>
                </a:lnTo>
                <a:lnTo>
                  <a:pt x="14542" y="17957"/>
                </a:lnTo>
                <a:lnTo>
                  <a:pt x="14542" y="17760"/>
                </a:lnTo>
                <a:lnTo>
                  <a:pt x="14510" y="17529"/>
                </a:lnTo>
                <a:lnTo>
                  <a:pt x="14444" y="17333"/>
                </a:lnTo>
                <a:lnTo>
                  <a:pt x="14346" y="17136"/>
                </a:lnTo>
                <a:lnTo>
                  <a:pt x="14215" y="16939"/>
                </a:lnTo>
                <a:lnTo>
                  <a:pt x="14050" y="16742"/>
                </a:lnTo>
                <a:lnTo>
                  <a:pt x="13788" y="16545"/>
                </a:lnTo>
                <a:lnTo>
                  <a:pt x="13525" y="16413"/>
                </a:lnTo>
                <a:lnTo>
                  <a:pt x="13262" y="16315"/>
                </a:lnTo>
                <a:lnTo>
                  <a:pt x="12967" y="16217"/>
                </a:lnTo>
                <a:lnTo>
                  <a:pt x="12672" y="16150"/>
                </a:lnTo>
                <a:lnTo>
                  <a:pt x="12376" y="16020"/>
                </a:lnTo>
                <a:lnTo>
                  <a:pt x="12114" y="15889"/>
                </a:lnTo>
                <a:lnTo>
                  <a:pt x="11851" y="15658"/>
                </a:lnTo>
                <a:lnTo>
                  <a:pt x="11622" y="15396"/>
                </a:lnTo>
                <a:lnTo>
                  <a:pt x="11489" y="15100"/>
                </a:lnTo>
                <a:lnTo>
                  <a:pt x="11391" y="14773"/>
                </a:lnTo>
                <a:lnTo>
                  <a:pt x="11359" y="14378"/>
                </a:lnTo>
                <a:lnTo>
                  <a:pt x="11391" y="14115"/>
                </a:lnTo>
                <a:lnTo>
                  <a:pt x="11423" y="13820"/>
                </a:lnTo>
                <a:lnTo>
                  <a:pt x="11522" y="13557"/>
                </a:lnTo>
                <a:lnTo>
                  <a:pt x="11622" y="13296"/>
                </a:lnTo>
                <a:lnTo>
                  <a:pt x="11752" y="13033"/>
                </a:lnTo>
                <a:lnTo>
                  <a:pt x="11917" y="12770"/>
                </a:lnTo>
                <a:lnTo>
                  <a:pt x="12114" y="12539"/>
                </a:lnTo>
                <a:lnTo>
                  <a:pt x="12310" y="12310"/>
                </a:lnTo>
                <a:lnTo>
                  <a:pt x="12539" y="12114"/>
                </a:lnTo>
                <a:lnTo>
                  <a:pt x="12770" y="11949"/>
                </a:lnTo>
                <a:lnTo>
                  <a:pt x="12999" y="11785"/>
                </a:lnTo>
                <a:lnTo>
                  <a:pt x="13262" y="11620"/>
                </a:lnTo>
                <a:lnTo>
                  <a:pt x="13525" y="11522"/>
                </a:lnTo>
                <a:lnTo>
                  <a:pt x="13820" y="11423"/>
                </a:lnTo>
                <a:lnTo>
                  <a:pt x="14116" y="11391"/>
                </a:lnTo>
                <a:lnTo>
                  <a:pt x="14378" y="11359"/>
                </a:lnTo>
                <a:lnTo>
                  <a:pt x="14739" y="11391"/>
                </a:lnTo>
                <a:lnTo>
                  <a:pt x="15068" y="11489"/>
                </a:lnTo>
                <a:lnTo>
                  <a:pt x="15396" y="11620"/>
                </a:lnTo>
                <a:lnTo>
                  <a:pt x="15658" y="11851"/>
                </a:lnTo>
                <a:lnTo>
                  <a:pt x="15889" y="12114"/>
                </a:lnTo>
                <a:lnTo>
                  <a:pt x="16052" y="12409"/>
                </a:lnTo>
                <a:lnTo>
                  <a:pt x="16152" y="12704"/>
                </a:lnTo>
                <a:lnTo>
                  <a:pt x="16250" y="12999"/>
                </a:lnTo>
                <a:lnTo>
                  <a:pt x="16315" y="13262"/>
                </a:lnTo>
                <a:lnTo>
                  <a:pt x="16413" y="13525"/>
                </a:lnTo>
                <a:lnTo>
                  <a:pt x="16545" y="13788"/>
                </a:lnTo>
                <a:lnTo>
                  <a:pt x="16742" y="14050"/>
                </a:lnTo>
                <a:lnTo>
                  <a:pt x="16939" y="14215"/>
                </a:lnTo>
                <a:lnTo>
                  <a:pt x="17136" y="14346"/>
                </a:lnTo>
                <a:lnTo>
                  <a:pt x="17333" y="14444"/>
                </a:lnTo>
                <a:lnTo>
                  <a:pt x="17529" y="14510"/>
                </a:lnTo>
                <a:lnTo>
                  <a:pt x="17760" y="14542"/>
                </a:lnTo>
                <a:lnTo>
                  <a:pt x="17957" y="14542"/>
                </a:lnTo>
                <a:lnTo>
                  <a:pt x="18153" y="14510"/>
                </a:lnTo>
                <a:lnTo>
                  <a:pt x="18350" y="14444"/>
                </a:lnTo>
                <a:lnTo>
                  <a:pt x="18581" y="14378"/>
                </a:lnTo>
                <a:lnTo>
                  <a:pt x="18778" y="14280"/>
                </a:lnTo>
                <a:lnTo>
                  <a:pt x="19171" y="14017"/>
                </a:lnTo>
                <a:lnTo>
                  <a:pt x="19565" y="13689"/>
                </a:lnTo>
                <a:lnTo>
                  <a:pt x="19926" y="13328"/>
                </a:lnTo>
                <a:lnTo>
                  <a:pt x="20287" y="12934"/>
                </a:lnTo>
                <a:lnTo>
                  <a:pt x="20582" y="12507"/>
                </a:lnTo>
                <a:lnTo>
                  <a:pt x="20879" y="12114"/>
                </a:lnTo>
                <a:lnTo>
                  <a:pt x="21108" y="11752"/>
                </a:lnTo>
                <a:lnTo>
                  <a:pt x="21469" y="11128"/>
                </a:lnTo>
                <a:lnTo>
                  <a:pt x="21568" y="10931"/>
                </a:lnTo>
                <a:lnTo>
                  <a:pt x="21600" y="10801"/>
                </a:lnTo>
                <a:lnTo>
                  <a:pt x="21568" y="10538"/>
                </a:lnTo>
                <a:lnTo>
                  <a:pt x="21502" y="10307"/>
                </a:lnTo>
                <a:lnTo>
                  <a:pt x="21371" y="10045"/>
                </a:lnTo>
                <a:lnTo>
                  <a:pt x="21206" y="9848"/>
                </a:lnTo>
                <a:lnTo>
                  <a:pt x="20813" y="9486"/>
                </a:lnTo>
                <a:lnTo>
                  <a:pt x="20419" y="9159"/>
                </a:lnTo>
                <a:lnTo>
                  <a:pt x="19697" y="8567"/>
                </a:lnTo>
                <a:lnTo>
                  <a:pt x="19040" y="8075"/>
                </a:lnTo>
                <a:lnTo>
                  <a:pt x="18778" y="7846"/>
                </a:lnTo>
                <a:lnTo>
                  <a:pt x="18515" y="7616"/>
                </a:lnTo>
                <a:lnTo>
                  <a:pt x="18350" y="7386"/>
                </a:lnTo>
                <a:lnTo>
                  <a:pt x="18187" y="7156"/>
                </a:lnTo>
                <a:lnTo>
                  <a:pt x="18121" y="6927"/>
                </a:lnTo>
                <a:lnTo>
                  <a:pt x="18121" y="6664"/>
                </a:lnTo>
                <a:lnTo>
                  <a:pt x="18187" y="6401"/>
                </a:lnTo>
                <a:lnTo>
                  <a:pt x="18318" y="6106"/>
                </a:lnTo>
                <a:lnTo>
                  <a:pt x="18547" y="5777"/>
                </a:lnTo>
                <a:lnTo>
                  <a:pt x="18908" y="5416"/>
                </a:lnTo>
                <a:close/>
              </a:path>
            </a:pathLst>
          </a:custGeom>
          <a:ln w="12175" cap="rnd">
            <a:solidFill>
              <a:schemeClr val="accent1"/>
            </a:solidFill>
          </a:ln>
        </p:spPr>
        <p:txBody>
          <a:bodyPr lIns="45719" rIns="45719" anchor="ctr"/>
          <a:lstStyle/>
          <a:p>
            <a:pPr>
              <a:defRPr>
                <a:solidFill>
                  <a:srgbClr val="000000"/>
                </a:solidFill>
              </a:defRPr>
            </a:pPr>
            <a:endParaRPr/>
          </a:p>
        </p:txBody>
      </p:sp>
      <p:grpSp>
        <p:nvGrpSpPr>
          <p:cNvPr id="229" name="Google Shape;205;p8"/>
          <p:cNvGrpSpPr/>
          <p:nvPr/>
        </p:nvGrpSpPr>
        <p:grpSpPr>
          <a:xfrm>
            <a:off x="8142375" y="4477603"/>
            <a:ext cx="508821" cy="478650"/>
            <a:chOff x="0" y="30"/>
            <a:chExt cx="508820" cy="478649"/>
          </a:xfrm>
        </p:grpSpPr>
        <p:sp>
          <p:nvSpPr>
            <p:cNvPr id="227" name="Google Shape;206;p8"/>
            <p:cNvSpPr/>
            <p:nvPr/>
          </p:nvSpPr>
          <p:spPr>
            <a:xfrm>
              <a:off x="-1" y="181397"/>
              <a:ext cx="121180" cy="27169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lnTo>
                    <a:pt x="0" y="0"/>
                  </a:lnTo>
                  <a:close/>
                  <a:moveTo>
                    <a:pt x="13282" y="5923"/>
                  </a:moveTo>
                  <a:lnTo>
                    <a:pt x="12477" y="5864"/>
                  </a:lnTo>
                  <a:lnTo>
                    <a:pt x="11805" y="5805"/>
                  </a:lnTo>
                  <a:lnTo>
                    <a:pt x="11139" y="5626"/>
                  </a:lnTo>
                  <a:lnTo>
                    <a:pt x="10599" y="5444"/>
                  </a:lnTo>
                  <a:lnTo>
                    <a:pt x="10065" y="5147"/>
                  </a:lnTo>
                  <a:lnTo>
                    <a:pt x="9662" y="4847"/>
                  </a:lnTo>
                  <a:lnTo>
                    <a:pt x="9525" y="4547"/>
                  </a:lnTo>
                  <a:lnTo>
                    <a:pt x="9393" y="4189"/>
                  </a:lnTo>
                  <a:lnTo>
                    <a:pt x="9525" y="3830"/>
                  </a:lnTo>
                  <a:lnTo>
                    <a:pt x="9662" y="3530"/>
                  </a:lnTo>
                  <a:lnTo>
                    <a:pt x="10065" y="3231"/>
                  </a:lnTo>
                  <a:lnTo>
                    <a:pt x="11139" y="2752"/>
                  </a:lnTo>
                  <a:lnTo>
                    <a:pt x="11805" y="2634"/>
                  </a:lnTo>
                  <a:lnTo>
                    <a:pt x="12477" y="2513"/>
                  </a:lnTo>
                  <a:lnTo>
                    <a:pt x="13282" y="2454"/>
                  </a:lnTo>
                  <a:lnTo>
                    <a:pt x="14086" y="2513"/>
                  </a:lnTo>
                  <a:lnTo>
                    <a:pt x="14758" y="2634"/>
                  </a:lnTo>
                  <a:lnTo>
                    <a:pt x="15430" y="2752"/>
                  </a:lnTo>
                  <a:lnTo>
                    <a:pt x="15964" y="2992"/>
                  </a:lnTo>
                  <a:lnTo>
                    <a:pt x="16504" y="3231"/>
                  </a:lnTo>
                  <a:lnTo>
                    <a:pt x="16907" y="3530"/>
                  </a:lnTo>
                  <a:lnTo>
                    <a:pt x="17039" y="3830"/>
                  </a:lnTo>
                  <a:lnTo>
                    <a:pt x="17176" y="4189"/>
                  </a:lnTo>
                  <a:lnTo>
                    <a:pt x="17039" y="4547"/>
                  </a:lnTo>
                  <a:lnTo>
                    <a:pt x="16907" y="4847"/>
                  </a:lnTo>
                  <a:lnTo>
                    <a:pt x="16504" y="5147"/>
                  </a:lnTo>
                  <a:lnTo>
                    <a:pt x="15964" y="5444"/>
                  </a:lnTo>
                  <a:lnTo>
                    <a:pt x="15430" y="5626"/>
                  </a:lnTo>
                  <a:lnTo>
                    <a:pt x="14758" y="5805"/>
                  </a:lnTo>
                  <a:lnTo>
                    <a:pt x="14086" y="5864"/>
                  </a:lnTo>
                  <a:lnTo>
                    <a:pt x="13282" y="5923"/>
                  </a:lnTo>
                  <a:close/>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228" name="Google Shape;207;p8"/>
            <p:cNvSpPr/>
            <p:nvPr/>
          </p:nvSpPr>
          <p:spPr>
            <a:xfrm>
              <a:off x="130233" y="30"/>
              <a:ext cx="378588" cy="478651"/>
            </a:xfrm>
            <a:custGeom>
              <a:avLst/>
              <a:gdLst/>
              <a:ahLst/>
              <a:cxnLst>
                <a:cxn ang="0">
                  <a:pos x="wd2" y="hd2"/>
                </a:cxn>
                <a:cxn ang="5400000">
                  <a:pos x="wd2" y="hd2"/>
                </a:cxn>
                <a:cxn ang="10800000">
                  <a:pos x="wd2" y="hd2"/>
                </a:cxn>
                <a:cxn ang="16200000">
                  <a:pos x="wd2" y="hd2"/>
                </a:cxn>
              </a:cxnLst>
              <a:rect l="0" t="0" r="r" b="b"/>
              <a:pathLst>
                <a:path w="21600" h="21600" extrusionOk="0">
                  <a:moveTo>
                    <a:pt x="0" y="18680"/>
                  </a:moveTo>
                  <a:lnTo>
                    <a:pt x="2663" y="18680"/>
                  </a:lnTo>
                  <a:lnTo>
                    <a:pt x="3521" y="19019"/>
                  </a:lnTo>
                  <a:lnTo>
                    <a:pt x="4724" y="19427"/>
                  </a:lnTo>
                  <a:lnTo>
                    <a:pt x="6268" y="19903"/>
                  </a:lnTo>
                  <a:lnTo>
                    <a:pt x="7988" y="20412"/>
                  </a:lnTo>
                  <a:lnTo>
                    <a:pt x="9834" y="20854"/>
                  </a:lnTo>
                  <a:lnTo>
                    <a:pt x="10779" y="21058"/>
                  </a:lnTo>
                  <a:lnTo>
                    <a:pt x="11724" y="21226"/>
                  </a:lnTo>
                  <a:lnTo>
                    <a:pt x="12625" y="21396"/>
                  </a:lnTo>
                  <a:lnTo>
                    <a:pt x="13526" y="21498"/>
                  </a:lnTo>
                  <a:lnTo>
                    <a:pt x="14342" y="21567"/>
                  </a:lnTo>
                  <a:lnTo>
                    <a:pt x="15159" y="21600"/>
                  </a:lnTo>
                  <a:lnTo>
                    <a:pt x="16532" y="21600"/>
                  </a:lnTo>
                  <a:lnTo>
                    <a:pt x="17262" y="21567"/>
                  </a:lnTo>
                  <a:lnTo>
                    <a:pt x="17950" y="21498"/>
                  </a:lnTo>
                  <a:lnTo>
                    <a:pt x="18551" y="21363"/>
                  </a:lnTo>
                  <a:lnTo>
                    <a:pt x="18851" y="21295"/>
                  </a:lnTo>
                  <a:lnTo>
                    <a:pt x="19066" y="21226"/>
                  </a:lnTo>
                  <a:lnTo>
                    <a:pt x="19281" y="21124"/>
                  </a:lnTo>
                  <a:lnTo>
                    <a:pt x="19452" y="20989"/>
                  </a:lnTo>
                  <a:lnTo>
                    <a:pt x="19539" y="20854"/>
                  </a:lnTo>
                  <a:lnTo>
                    <a:pt x="19625" y="20684"/>
                  </a:lnTo>
                  <a:lnTo>
                    <a:pt x="19754" y="19698"/>
                  </a:lnTo>
                  <a:lnTo>
                    <a:pt x="19712" y="19461"/>
                  </a:lnTo>
                  <a:lnTo>
                    <a:pt x="19625" y="19257"/>
                  </a:lnTo>
                  <a:lnTo>
                    <a:pt x="19452" y="19054"/>
                  </a:lnTo>
                  <a:lnTo>
                    <a:pt x="19195" y="18883"/>
                  </a:lnTo>
                  <a:lnTo>
                    <a:pt x="19410" y="18850"/>
                  </a:lnTo>
                  <a:lnTo>
                    <a:pt x="19840" y="18713"/>
                  </a:lnTo>
                  <a:lnTo>
                    <a:pt x="20011" y="18578"/>
                  </a:lnTo>
                  <a:lnTo>
                    <a:pt x="20140" y="18441"/>
                  </a:lnTo>
                  <a:lnTo>
                    <a:pt x="20269" y="18273"/>
                  </a:lnTo>
                  <a:lnTo>
                    <a:pt x="20355" y="18068"/>
                  </a:lnTo>
                  <a:lnTo>
                    <a:pt x="20397" y="17899"/>
                  </a:lnTo>
                  <a:lnTo>
                    <a:pt x="20526" y="16676"/>
                  </a:lnTo>
                  <a:lnTo>
                    <a:pt x="20526" y="16370"/>
                  </a:lnTo>
                  <a:lnTo>
                    <a:pt x="20484" y="16200"/>
                  </a:lnTo>
                  <a:lnTo>
                    <a:pt x="20397" y="16065"/>
                  </a:lnTo>
                  <a:lnTo>
                    <a:pt x="20182" y="15827"/>
                  </a:lnTo>
                  <a:lnTo>
                    <a:pt x="19925" y="15623"/>
                  </a:lnTo>
                  <a:lnTo>
                    <a:pt x="20140" y="15590"/>
                  </a:lnTo>
                  <a:lnTo>
                    <a:pt x="20313" y="15521"/>
                  </a:lnTo>
                  <a:lnTo>
                    <a:pt x="20484" y="15419"/>
                  </a:lnTo>
                  <a:lnTo>
                    <a:pt x="20655" y="15283"/>
                  </a:lnTo>
                  <a:lnTo>
                    <a:pt x="20784" y="15147"/>
                  </a:lnTo>
                  <a:lnTo>
                    <a:pt x="20870" y="15012"/>
                  </a:lnTo>
                  <a:lnTo>
                    <a:pt x="20956" y="14842"/>
                  </a:lnTo>
                  <a:lnTo>
                    <a:pt x="20999" y="14638"/>
                  </a:lnTo>
                  <a:lnTo>
                    <a:pt x="21127" y="13449"/>
                  </a:lnTo>
                  <a:lnTo>
                    <a:pt x="21127" y="13110"/>
                  </a:lnTo>
                  <a:lnTo>
                    <a:pt x="21085" y="12940"/>
                  </a:lnTo>
                  <a:lnTo>
                    <a:pt x="20999" y="12803"/>
                  </a:lnTo>
                  <a:lnTo>
                    <a:pt x="20912" y="12668"/>
                  </a:lnTo>
                  <a:lnTo>
                    <a:pt x="20655" y="12464"/>
                  </a:lnTo>
                  <a:lnTo>
                    <a:pt x="20484" y="12363"/>
                  </a:lnTo>
                  <a:lnTo>
                    <a:pt x="20655" y="12328"/>
                  </a:lnTo>
                  <a:lnTo>
                    <a:pt x="20828" y="12226"/>
                  </a:lnTo>
                  <a:lnTo>
                    <a:pt x="20999" y="12124"/>
                  </a:lnTo>
                  <a:lnTo>
                    <a:pt x="21127" y="12022"/>
                  </a:lnTo>
                  <a:lnTo>
                    <a:pt x="21256" y="11887"/>
                  </a:lnTo>
                  <a:lnTo>
                    <a:pt x="21343" y="11750"/>
                  </a:lnTo>
                  <a:lnTo>
                    <a:pt x="21385" y="11582"/>
                  </a:lnTo>
                  <a:lnTo>
                    <a:pt x="21429" y="11412"/>
                  </a:lnTo>
                  <a:lnTo>
                    <a:pt x="21600" y="10188"/>
                  </a:lnTo>
                  <a:lnTo>
                    <a:pt x="21558" y="10018"/>
                  </a:lnTo>
                  <a:lnTo>
                    <a:pt x="21514" y="9850"/>
                  </a:lnTo>
                  <a:lnTo>
                    <a:pt x="21429" y="9713"/>
                  </a:lnTo>
                  <a:lnTo>
                    <a:pt x="21343" y="9578"/>
                  </a:lnTo>
                  <a:lnTo>
                    <a:pt x="21214" y="9441"/>
                  </a:lnTo>
                  <a:lnTo>
                    <a:pt x="21043" y="9339"/>
                  </a:lnTo>
                  <a:lnTo>
                    <a:pt x="20655" y="9136"/>
                  </a:lnTo>
                  <a:lnTo>
                    <a:pt x="20226" y="8965"/>
                  </a:lnTo>
                  <a:lnTo>
                    <a:pt x="19712" y="8830"/>
                  </a:lnTo>
                  <a:lnTo>
                    <a:pt x="19153" y="8728"/>
                  </a:lnTo>
                  <a:lnTo>
                    <a:pt x="18594" y="8660"/>
                  </a:lnTo>
                  <a:lnTo>
                    <a:pt x="17391" y="8525"/>
                  </a:lnTo>
                  <a:lnTo>
                    <a:pt x="15545" y="8388"/>
                  </a:lnTo>
                  <a:lnTo>
                    <a:pt x="13355" y="8286"/>
                  </a:lnTo>
                  <a:lnTo>
                    <a:pt x="11123" y="8185"/>
                  </a:lnTo>
                  <a:lnTo>
                    <a:pt x="11422" y="7777"/>
                  </a:lnTo>
                  <a:lnTo>
                    <a:pt x="11680" y="7302"/>
                  </a:lnTo>
                  <a:lnTo>
                    <a:pt x="11937" y="6793"/>
                  </a:lnTo>
                  <a:lnTo>
                    <a:pt x="12110" y="6249"/>
                  </a:lnTo>
                  <a:lnTo>
                    <a:pt x="12281" y="5705"/>
                  </a:lnTo>
                  <a:lnTo>
                    <a:pt x="12454" y="5128"/>
                  </a:lnTo>
                  <a:lnTo>
                    <a:pt x="12625" y="4008"/>
                  </a:lnTo>
                  <a:lnTo>
                    <a:pt x="12754" y="2988"/>
                  </a:lnTo>
                  <a:lnTo>
                    <a:pt x="12840" y="2139"/>
                  </a:lnTo>
                  <a:lnTo>
                    <a:pt x="12840" y="1120"/>
                  </a:lnTo>
                  <a:lnTo>
                    <a:pt x="12711" y="848"/>
                  </a:lnTo>
                  <a:lnTo>
                    <a:pt x="12583" y="644"/>
                  </a:lnTo>
                  <a:lnTo>
                    <a:pt x="12368" y="441"/>
                  </a:lnTo>
                  <a:lnTo>
                    <a:pt x="12110" y="237"/>
                  </a:lnTo>
                  <a:lnTo>
                    <a:pt x="11809" y="135"/>
                  </a:lnTo>
                  <a:lnTo>
                    <a:pt x="11465" y="33"/>
                  </a:lnTo>
                  <a:lnTo>
                    <a:pt x="11123" y="0"/>
                  </a:lnTo>
                  <a:lnTo>
                    <a:pt x="10477" y="33"/>
                  </a:lnTo>
                  <a:lnTo>
                    <a:pt x="10049" y="102"/>
                  </a:lnTo>
                  <a:lnTo>
                    <a:pt x="9705" y="204"/>
                  </a:lnTo>
                  <a:lnTo>
                    <a:pt x="9448" y="305"/>
                  </a:lnTo>
                  <a:lnTo>
                    <a:pt x="8760" y="2037"/>
                  </a:lnTo>
                  <a:lnTo>
                    <a:pt x="8416" y="2818"/>
                  </a:lnTo>
                  <a:lnTo>
                    <a:pt x="8072" y="3532"/>
                  </a:lnTo>
                  <a:lnTo>
                    <a:pt x="7730" y="4177"/>
                  </a:lnTo>
                  <a:lnTo>
                    <a:pt x="7386" y="4721"/>
                  </a:lnTo>
                  <a:lnTo>
                    <a:pt x="7085" y="5128"/>
                  </a:lnTo>
                  <a:lnTo>
                    <a:pt x="6827" y="5468"/>
                  </a:lnTo>
                  <a:lnTo>
                    <a:pt x="5840" y="6249"/>
                  </a:lnTo>
                  <a:lnTo>
                    <a:pt x="4422" y="7302"/>
                  </a:lnTo>
                  <a:lnTo>
                    <a:pt x="2534" y="8660"/>
                  </a:lnTo>
                  <a:lnTo>
                    <a:pt x="0" y="8660"/>
                  </a:lnTo>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grpSp>
      <p:grpSp>
        <p:nvGrpSpPr>
          <p:cNvPr id="238" name="Google Shape;208;p8"/>
          <p:cNvGrpSpPr/>
          <p:nvPr/>
        </p:nvGrpSpPr>
        <p:grpSpPr>
          <a:xfrm>
            <a:off x="2139870" y="482578"/>
            <a:ext cx="398659" cy="631844"/>
            <a:chOff x="0" y="38"/>
            <a:chExt cx="398657" cy="631842"/>
          </a:xfrm>
        </p:grpSpPr>
        <p:sp>
          <p:nvSpPr>
            <p:cNvPr id="230" name="Google Shape;209;p8"/>
            <p:cNvSpPr/>
            <p:nvPr/>
          </p:nvSpPr>
          <p:spPr>
            <a:xfrm>
              <a:off x="119969" y="550675"/>
              <a:ext cx="158720" cy="34942"/>
            </a:xfrm>
            <a:prstGeom prst="rect">
              <a:avLst/>
            </a:pr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231" name="Google Shape;210;p8"/>
            <p:cNvSpPr/>
            <p:nvPr/>
          </p:nvSpPr>
          <p:spPr>
            <a:xfrm>
              <a:off x="119969" y="514765"/>
              <a:ext cx="158720" cy="34942"/>
            </a:xfrm>
            <a:prstGeom prst="rect">
              <a:avLst/>
            </a:pr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232" name="Google Shape;211;p8"/>
            <p:cNvSpPr/>
            <p:nvPr/>
          </p:nvSpPr>
          <p:spPr>
            <a:xfrm>
              <a:off x="119969" y="585616"/>
              <a:ext cx="158720" cy="4626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3078"/>
                  </a:lnTo>
                  <a:lnTo>
                    <a:pt x="127" y="5739"/>
                  </a:lnTo>
                  <a:lnTo>
                    <a:pt x="517" y="8383"/>
                  </a:lnTo>
                  <a:lnTo>
                    <a:pt x="1029" y="10574"/>
                  </a:lnTo>
                  <a:lnTo>
                    <a:pt x="1800" y="11913"/>
                  </a:lnTo>
                  <a:lnTo>
                    <a:pt x="9897" y="21165"/>
                  </a:lnTo>
                  <a:lnTo>
                    <a:pt x="10800" y="21600"/>
                  </a:lnTo>
                  <a:lnTo>
                    <a:pt x="11697" y="21165"/>
                  </a:lnTo>
                  <a:lnTo>
                    <a:pt x="19800" y="11913"/>
                  </a:lnTo>
                  <a:lnTo>
                    <a:pt x="20571" y="10574"/>
                  </a:lnTo>
                  <a:lnTo>
                    <a:pt x="21083" y="8383"/>
                  </a:lnTo>
                  <a:lnTo>
                    <a:pt x="21468" y="5739"/>
                  </a:lnTo>
                  <a:lnTo>
                    <a:pt x="21600" y="3078"/>
                  </a:lnTo>
                  <a:lnTo>
                    <a:pt x="21600" y="0"/>
                  </a:lnTo>
                  <a:lnTo>
                    <a:pt x="0" y="0"/>
                  </a:lnTo>
                  <a:close/>
                </a:path>
              </a:pathLst>
            </a:cu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233" name="Google Shape;212;p8"/>
            <p:cNvSpPr/>
            <p:nvPr/>
          </p:nvSpPr>
          <p:spPr>
            <a:xfrm>
              <a:off x="102980" y="218215"/>
              <a:ext cx="54769" cy="258779"/>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8934" y="9222"/>
                  </a:lnTo>
                  <a:lnTo>
                    <a:pt x="0" y="0"/>
                  </a:lnTo>
                </a:path>
              </a:pathLst>
            </a:cu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234" name="Google Shape;213;p8"/>
            <p:cNvSpPr/>
            <p:nvPr/>
          </p:nvSpPr>
          <p:spPr>
            <a:xfrm>
              <a:off x="-1" y="38"/>
              <a:ext cx="398659" cy="476956"/>
            </a:xfrm>
            <a:custGeom>
              <a:avLst/>
              <a:gdLst/>
              <a:ahLst/>
              <a:cxnLst>
                <a:cxn ang="0">
                  <a:pos x="wd2" y="hd2"/>
                </a:cxn>
                <a:cxn ang="5400000">
                  <a:pos x="wd2" y="hd2"/>
                </a:cxn>
                <a:cxn ang="10800000">
                  <a:pos x="wd2" y="hd2"/>
                </a:cxn>
                <a:cxn ang="16200000">
                  <a:pos x="wd2" y="hd2"/>
                </a:cxn>
              </a:cxnLst>
              <a:rect l="0" t="0" r="r" b="b"/>
              <a:pathLst>
                <a:path w="21600" h="21600" extrusionOk="0">
                  <a:moveTo>
                    <a:pt x="15100" y="21600"/>
                  </a:moveTo>
                  <a:lnTo>
                    <a:pt x="15356" y="20659"/>
                  </a:lnTo>
                  <a:lnTo>
                    <a:pt x="15713" y="19761"/>
                  </a:lnTo>
                  <a:lnTo>
                    <a:pt x="16123" y="18906"/>
                  </a:lnTo>
                  <a:lnTo>
                    <a:pt x="16584" y="18135"/>
                  </a:lnTo>
                  <a:lnTo>
                    <a:pt x="17096" y="17408"/>
                  </a:lnTo>
                  <a:lnTo>
                    <a:pt x="17607" y="16681"/>
                  </a:lnTo>
                  <a:lnTo>
                    <a:pt x="18733" y="15313"/>
                  </a:lnTo>
                  <a:lnTo>
                    <a:pt x="19297" y="14628"/>
                  </a:lnTo>
                  <a:lnTo>
                    <a:pt x="19807" y="13945"/>
                  </a:lnTo>
                  <a:lnTo>
                    <a:pt x="20270" y="13260"/>
                  </a:lnTo>
                  <a:lnTo>
                    <a:pt x="20730" y="12490"/>
                  </a:lnTo>
                  <a:lnTo>
                    <a:pt x="21087" y="11719"/>
                  </a:lnTo>
                  <a:lnTo>
                    <a:pt x="21344" y="10864"/>
                  </a:lnTo>
                  <a:lnTo>
                    <a:pt x="21497" y="9967"/>
                  </a:lnTo>
                  <a:lnTo>
                    <a:pt x="21547" y="9496"/>
                  </a:lnTo>
                  <a:lnTo>
                    <a:pt x="21600" y="9025"/>
                  </a:lnTo>
                  <a:lnTo>
                    <a:pt x="21497" y="8084"/>
                  </a:lnTo>
                  <a:lnTo>
                    <a:pt x="21344" y="7187"/>
                  </a:lnTo>
                  <a:lnTo>
                    <a:pt x="21087" y="6329"/>
                  </a:lnTo>
                  <a:lnTo>
                    <a:pt x="20730" y="5518"/>
                  </a:lnTo>
                  <a:lnTo>
                    <a:pt x="20270" y="4705"/>
                  </a:lnTo>
                  <a:lnTo>
                    <a:pt x="19757" y="3978"/>
                  </a:lnTo>
                  <a:lnTo>
                    <a:pt x="19091" y="3293"/>
                  </a:lnTo>
                  <a:lnTo>
                    <a:pt x="18427" y="2652"/>
                  </a:lnTo>
                  <a:lnTo>
                    <a:pt x="17657" y="2053"/>
                  </a:lnTo>
                  <a:lnTo>
                    <a:pt x="16840" y="1540"/>
                  </a:lnTo>
                  <a:lnTo>
                    <a:pt x="15917" y="1112"/>
                  </a:lnTo>
                  <a:lnTo>
                    <a:pt x="14997" y="727"/>
                  </a:lnTo>
                  <a:lnTo>
                    <a:pt x="14024" y="427"/>
                  </a:lnTo>
                  <a:lnTo>
                    <a:pt x="12950" y="170"/>
                  </a:lnTo>
                  <a:lnTo>
                    <a:pt x="11926" y="42"/>
                  </a:lnTo>
                  <a:lnTo>
                    <a:pt x="10800" y="0"/>
                  </a:lnTo>
                  <a:lnTo>
                    <a:pt x="9674" y="42"/>
                  </a:lnTo>
                  <a:lnTo>
                    <a:pt x="8650" y="170"/>
                  </a:lnTo>
                  <a:lnTo>
                    <a:pt x="7576" y="427"/>
                  </a:lnTo>
                  <a:lnTo>
                    <a:pt x="6603" y="727"/>
                  </a:lnTo>
                  <a:lnTo>
                    <a:pt x="5681" y="1112"/>
                  </a:lnTo>
                  <a:lnTo>
                    <a:pt x="4760" y="1540"/>
                  </a:lnTo>
                  <a:lnTo>
                    <a:pt x="3940" y="2053"/>
                  </a:lnTo>
                  <a:lnTo>
                    <a:pt x="3173" y="2652"/>
                  </a:lnTo>
                  <a:lnTo>
                    <a:pt x="2507" y="3293"/>
                  </a:lnTo>
                  <a:lnTo>
                    <a:pt x="1843" y="3978"/>
                  </a:lnTo>
                  <a:lnTo>
                    <a:pt x="1330" y="4705"/>
                  </a:lnTo>
                  <a:lnTo>
                    <a:pt x="870" y="5518"/>
                  </a:lnTo>
                  <a:lnTo>
                    <a:pt x="513" y="6329"/>
                  </a:lnTo>
                  <a:lnTo>
                    <a:pt x="256" y="7187"/>
                  </a:lnTo>
                  <a:lnTo>
                    <a:pt x="103" y="8084"/>
                  </a:lnTo>
                  <a:lnTo>
                    <a:pt x="0" y="9025"/>
                  </a:lnTo>
                  <a:lnTo>
                    <a:pt x="50" y="9496"/>
                  </a:lnTo>
                  <a:lnTo>
                    <a:pt x="103" y="9967"/>
                  </a:lnTo>
                  <a:lnTo>
                    <a:pt x="256" y="10864"/>
                  </a:lnTo>
                  <a:lnTo>
                    <a:pt x="513" y="11719"/>
                  </a:lnTo>
                  <a:lnTo>
                    <a:pt x="870" y="12490"/>
                  </a:lnTo>
                  <a:lnTo>
                    <a:pt x="1330" y="13260"/>
                  </a:lnTo>
                  <a:lnTo>
                    <a:pt x="1791" y="13945"/>
                  </a:lnTo>
                  <a:lnTo>
                    <a:pt x="2303" y="14628"/>
                  </a:lnTo>
                  <a:lnTo>
                    <a:pt x="2867" y="15313"/>
                  </a:lnTo>
                  <a:lnTo>
                    <a:pt x="3993" y="16681"/>
                  </a:lnTo>
                  <a:lnTo>
                    <a:pt x="4504" y="17408"/>
                  </a:lnTo>
                  <a:lnTo>
                    <a:pt x="5016" y="18135"/>
                  </a:lnTo>
                  <a:lnTo>
                    <a:pt x="5477" y="18906"/>
                  </a:lnTo>
                  <a:lnTo>
                    <a:pt x="5887" y="19761"/>
                  </a:lnTo>
                  <a:lnTo>
                    <a:pt x="6244" y="20659"/>
                  </a:lnTo>
                  <a:lnTo>
                    <a:pt x="6500" y="21600"/>
                  </a:lnTo>
                </a:path>
              </a:pathLst>
            </a:cu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235" name="Google Shape;214;p8"/>
            <p:cNvSpPr/>
            <p:nvPr/>
          </p:nvSpPr>
          <p:spPr>
            <a:xfrm>
              <a:off x="240909" y="218215"/>
              <a:ext cx="54769" cy="25877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2666" y="9222"/>
                  </a:lnTo>
                  <a:lnTo>
                    <a:pt x="0" y="21600"/>
                  </a:lnTo>
                </a:path>
              </a:pathLst>
            </a:cu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236" name="Google Shape;215;p8"/>
            <p:cNvSpPr/>
            <p:nvPr/>
          </p:nvSpPr>
          <p:spPr>
            <a:xfrm>
              <a:off x="129433" y="208752"/>
              <a:ext cx="139792" cy="30250"/>
            </a:xfrm>
            <a:custGeom>
              <a:avLst/>
              <a:gdLst/>
              <a:ahLst/>
              <a:cxnLst>
                <a:cxn ang="0">
                  <a:pos x="wd2" y="hd2"/>
                </a:cxn>
                <a:cxn ang="5400000">
                  <a:pos x="wd2" y="hd2"/>
                </a:cxn>
                <a:cxn ang="10800000">
                  <a:pos x="wd2" y="hd2"/>
                </a:cxn>
                <a:cxn ang="16200000">
                  <a:pos x="wd2" y="hd2"/>
                </a:cxn>
              </a:cxnLst>
              <a:rect l="0" t="0" r="r" b="b"/>
              <a:pathLst>
                <a:path w="21600" h="21600" extrusionOk="0">
                  <a:moveTo>
                    <a:pt x="0" y="2022"/>
                  </a:moveTo>
                  <a:lnTo>
                    <a:pt x="4962" y="21600"/>
                  </a:lnTo>
                  <a:lnTo>
                    <a:pt x="9925" y="2022"/>
                  </a:lnTo>
                  <a:lnTo>
                    <a:pt x="10362" y="692"/>
                  </a:lnTo>
                  <a:lnTo>
                    <a:pt x="10800" y="0"/>
                  </a:lnTo>
                  <a:lnTo>
                    <a:pt x="11238" y="692"/>
                  </a:lnTo>
                  <a:lnTo>
                    <a:pt x="11675" y="2022"/>
                  </a:lnTo>
                  <a:lnTo>
                    <a:pt x="16638" y="21600"/>
                  </a:lnTo>
                  <a:lnTo>
                    <a:pt x="21600" y="2022"/>
                  </a:lnTo>
                </a:path>
              </a:pathLst>
            </a:cu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237" name="Google Shape;216;p8"/>
            <p:cNvSpPr/>
            <p:nvPr/>
          </p:nvSpPr>
          <p:spPr>
            <a:xfrm>
              <a:off x="119969" y="480794"/>
              <a:ext cx="158720" cy="1"/>
            </a:xfrm>
            <a:prstGeom prst="line">
              <a:avLst/>
            </a:prstGeom>
            <a:noFill/>
            <a:ln w="12175" cap="rnd">
              <a:solidFill>
                <a:schemeClr val="accent1"/>
              </a:solidFill>
              <a:prstDash val="solid"/>
              <a:round/>
            </a:ln>
            <a:effectLst/>
          </p:spPr>
          <p:txBody>
            <a:bodyPr wrap="square" lIns="45719" tIns="45719" rIns="45719" bIns="45719" numCol="1" anchor="t">
              <a:noAutofit/>
            </a:bodyPr>
            <a:lstStyle/>
            <a:p>
              <a:endParaRPr/>
            </a:p>
          </p:txBody>
        </p:sp>
      </p:grpSp>
      <p:sp>
        <p:nvSpPr>
          <p:cNvPr id="239" name="Title Text"/>
          <p:cNvSpPr txBox="1">
            <a:spLocks noGrp="1"/>
          </p:cNvSpPr>
          <p:nvPr>
            <p:ph type="title"/>
          </p:nvPr>
        </p:nvSpPr>
        <p:spPr>
          <a:xfrm>
            <a:off x="144074" y="559475"/>
            <a:ext cx="2142002" cy="2630400"/>
          </a:xfrm>
          <a:prstGeom prst="rect">
            <a:avLst/>
          </a:prstGeom>
        </p:spPr>
        <p:txBody>
          <a:bodyPr>
            <a:normAutofit/>
          </a:bodyPr>
          <a:lstStyle/>
          <a:p>
            <a:r>
              <a:t>Title Text</a:t>
            </a:r>
          </a:p>
        </p:txBody>
      </p:sp>
      <p:sp>
        <p:nvSpPr>
          <p:cNvPr id="2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24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BLANK_2">
    <p:spTree>
      <p:nvGrpSpPr>
        <p:cNvPr id="1" name=""/>
        <p:cNvGrpSpPr/>
        <p:nvPr/>
      </p:nvGrpSpPr>
      <p:grpSpPr>
        <a:xfrm>
          <a:off x="0" y="0"/>
          <a:ext cx="0" cy="0"/>
          <a:chOff x="0" y="0"/>
          <a:chExt cx="0" cy="0"/>
        </a:xfrm>
      </p:grpSpPr>
      <p:sp>
        <p:nvSpPr>
          <p:cNvPr id="254" name="Google Shape;274;p11"/>
          <p:cNvSpPr/>
          <p:nvPr/>
        </p:nvSpPr>
        <p:spPr>
          <a:xfrm>
            <a:off x="0" y="0"/>
            <a:ext cx="9144001" cy="515730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lnTo>
                  <a:pt x="0" y="21600"/>
                </a:lnTo>
                <a:close/>
                <a:moveTo>
                  <a:pt x="966" y="1713"/>
                </a:moveTo>
                <a:lnTo>
                  <a:pt x="966" y="19887"/>
                </a:lnTo>
                <a:lnTo>
                  <a:pt x="20634" y="19887"/>
                </a:lnTo>
                <a:lnTo>
                  <a:pt x="20634" y="1713"/>
                </a:lnTo>
                <a:close/>
              </a:path>
            </a:pathLst>
          </a:custGeom>
          <a:solidFill>
            <a:srgbClr val="FFFFFF"/>
          </a:solidFill>
          <a:ln w="12700">
            <a:miter lim="400000"/>
          </a:ln>
        </p:spPr>
        <p:txBody>
          <a:bodyPr lIns="45719" rIns="45719" anchor="ctr"/>
          <a:lstStyle/>
          <a:p>
            <a:pPr>
              <a:defRPr>
                <a:solidFill>
                  <a:srgbClr val="000000"/>
                </a:solidFill>
              </a:defRPr>
            </a:pPr>
            <a:endParaRPr/>
          </a:p>
        </p:txBody>
      </p:sp>
      <p:sp>
        <p:nvSpPr>
          <p:cNvPr id="255" name="Google Shape;275;p11"/>
          <p:cNvSpPr/>
          <p:nvPr/>
        </p:nvSpPr>
        <p:spPr>
          <a:xfrm>
            <a:off x="-117276" y="847256"/>
            <a:ext cx="605402" cy="605402"/>
          </a:xfrm>
          <a:prstGeom prst="ellipse">
            <a:avLst/>
          </a:prstGeom>
          <a:solidFill>
            <a:schemeClr val="accent1"/>
          </a:solidFill>
          <a:ln w="12700">
            <a:miter lim="400000"/>
          </a:ln>
        </p:spPr>
        <p:txBody>
          <a:bodyPr lIns="45719" rIns="45719" anchor="ctr"/>
          <a:lstStyle/>
          <a:p>
            <a:pPr>
              <a:defRPr>
                <a:solidFill>
                  <a:srgbClr val="000000"/>
                </a:solidFill>
              </a:defRPr>
            </a:pPr>
            <a:endParaRPr/>
          </a:p>
        </p:txBody>
      </p:sp>
      <p:sp>
        <p:nvSpPr>
          <p:cNvPr id="256" name="Google Shape;276;p11"/>
          <p:cNvSpPr/>
          <p:nvPr/>
        </p:nvSpPr>
        <p:spPr>
          <a:xfrm>
            <a:off x="217850" y="171250"/>
            <a:ext cx="1054200" cy="1054200"/>
          </a:xfrm>
          <a:prstGeom prst="ellipse">
            <a:avLst/>
          </a:prstGeom>
          <a:solidFill>
            <a:schemeClr val="accent2">
              <a:alpha val="79620"/>
            </a:schemeClr>
          </a:solidFill>
          <a:ln w="12700">
            <a:miter lim="400000"/>
          </a:ln>
        </p:spPr>
        <p:txBody>
          <a:bodyPr lIns="45719" rIns="45719" anchor="ctr"/>
          <a:lstStyle/>
          <a:p>
            <a:pPr>
              <a:defRPr>
                <a:solidFill>
                  <a:srgbClr val="000000"/>
                </a:solidFill>
              </a:defRPr>
            </a:pPr>
            <a:endParaRPr/>
          </a:p>
        </p:txBody>
      </p:sp>
      <p:sp>
        <p:nvSpPr>
          <p:cNvPr id="257" name="Google Shape;277;p11"/>
          <p:cNvSpPr/>
          <p:nvPr/>
        </p:nvSpPr>
        <p:spPr>
          <a:xfrm>
            <a:off x="1156975" y="-137275"/>
            <a:ext cx="398701" cy="398702"/>
          </a:xfrm>
          <a:prstGeom prst="ellipse">
            <a:avLst/>
          </a:prstGeom>
          <a:solidFill>
            <a:schemeClr val="accent3"/>
          </a:solidFill>
          <a:ln w="12700">
            <a:miter lim="400000"/>
          </a:ln>
        </p:spPr>
        <p:txBody>
          <a:bodyPr lIns="45719" rIns="45719" anchor="ctr"/>
          <a:lstStyle/>
          <a:p>
            <a:pPr>
              <a:defRPr>
                <a:solidFill>
                  <a:srgbClr val="000000"/>
                </a:solidFill>
              </a:defRPr>
            </a:pPr>
            <a:endParaRPr/>
          </a:p>
        </p:txBody>
      </p:sp>
      <p:sp>
        <p:nvSpPr>
          <p:cNvPr id="258" name="Google Shape;278;p11"/>
          <p:cNvSpPr/>
          <p:nvPr/>
        </p:nvSpPr>
        <p:spPr>
          <a:xfrm>
            <a:off x="1397224" y="337513"/>
            <a:ext cx="136801" cy="136801"/>
          </a:xfrm>
          <a:prstGeom prst="ellipse">
            <a:avLst/>
          </a:prstGeom>
          <a:solidFill>
            <a:schemeClr val="accent1"/>
          </a:solidFill>
          <a:ln w="12700">
            <a:miter lim="400000"/>
          </a:ln>
        </p:spPr>
        <p:txBody>
          <a:bodyPr lIns="45719" rIns="45719" anchor="ctr"/>
          <a:lstStyle/>
          <a:p>
            <a:pPr>
              <a:defRPr>
                <a:solidFill>
                  <a:srgbClr val="000000"/>
                </a:solidFill>
              </a:defRPr>
            </a:pPr>
            <a:endParaRPr/>
          </a:p>
        </p:txBody>
      </p:sp>
      <p:sp>
        <p:nvSpPr>
          <p:cNvPr id="259" name="Google Shape;279;p11"/>
          <p:cNvSpPr/>
          <p:nvPr/>
        </p:nvSpPr>
        <p:spPr>
          <a:xfrm>
            <a:off x="488128" y="1334485"/>
            <a:ext cx="213001" cy="213001"/>
          </a:xfrm>
          <a:prstGeom prst="ellipse">
            <a:avLst/>
          </a:prstGeom>
          <a:solidFill>
            <a:schemeClr val="accent5"/>
          </a:solidFill>
          <a:ln w="12700">
            <a:miter lim="400000"/>
          </a:ln>
        </p:spPr>
        <p:txBody>
          <a:bodyPr lIns="45719" rIns="45719" anchor="ctr"/>
          <a:lstStyle/>
          <a:p>
            <a:pPr>
              <a:defRPr>
                <a:solidFill>
                  <a:srgbClr val="000000"/>
                </a:solidFill>
              </a:defRPr>
            </a:pPr>
            <a:endParaRPr/>
          </a:p>
        </p:txBody>
      </p:sp>
      <p:sp>
        <p:nvSpPr>
          <p:cNvPr id="260" name="Google Shape;280;p11"/>
          <p:cNvSpPr/>
          <p:nvPr/>
        </p:nvSpPr>
        <p:spPr>
          <a:xfrm>
            <a:off x="7847949" y="4168078"/>
            <a:ext cx="1097701" cy="1097701"/>
          </a:xfrm>
          <a:prstGeom prst="ellipse">
            <a:avLst/>
          </a:prstGeom>
          <a:solidFill>
            <a:schemeClr val="accent1"/>
          </a:solidFill>
          <a:ln w="12700">
            <a:miter lim="400000"/>
          </a:ln>
        </p:spPr>
        <p:txBody>
          <a:bodyPr lIns="45719" rIns="45719" anchor="ctr"/>
          <a:lstStyle/>
          <a:p>
            <a:pPr>
              <a:defRPr>
                <a:solidFill>
                  <a:srgbClr val="000000"/>
                </a:solidFill>
              </a:defRPr>
            </a:pPr>
            <a:endParaRPr/>
          </a:p>
        </p:txBody>
      </p:sp>
      <p:sp>
        <p:nvSpPr>
          <p:cNvPr id="261" name="Google Shape;281;p11"/>
          <p:cNvSpPr/>
          <p:nvPr/>
        </p:nvSpPr>
        <p:spPr>
          <a:xfrm>
            <a:off x="8507493" y="2981145"/>
            <a:ext cx="774601" cy="774601"/>
          </a:xfrm>
          <a:prstGeom prst="ellipse">
            <a:avLst/>
          </a:prstGeom>
          <a:solidFill>
            <a:schemeClr val="accent5"/>
          </a:solidFill>
          <a:ln w="12700">
            <a:miter lim="400000"/>
          </a:ln>
        </p:spPr>
        <p:txBody>
          <a:bodyPr lIns="45719" rIns="45719" anchor="ctr"/>
          <a:lstStyle/>
          <a:p>
            <a:pPr>
              <a:defRPr>
                <a:solidFill>
                  <a:srgbClr val="000000"/>
                </a:solidFill>
              </a:defRPr>
            </a:pPr>
            <a:endParaRPr/>
          </a:p>
        </p:txBody>
      </p:sp>
      <p:sp>
        <p:nvSpPr>
          <p:cNvPr id="262" name="Google Shape;282;p11"/>
          <p:cNvSpPr/>
          <p:nvPr/>
        </p:nvSpPr>
        <p:spPr>
          <a:xfrm>
            <a:off x="8094101" y="3973939"/>
            <a:ext cx="413401" cy="413401"/>
          </a:xfrm>
          <a:prstGeom prst="ellipse">
            <a:avLst/>
          </a:prstGeom>
          <a:solidFill>
            <a:srgbClr val="FC4540">
              <a:alpha val="78850"/>
            </a:srgbClr>
          </a:solidFill>
          <a:ln w="12700">
            <a:miter lim="400000"/>
          </a:ln>
        </p:spPr>
        <p:txBody>
          <a:bodyPr lIns="45719" rIns="45719" anchor="ctr"/>
          <a:lstStyle/>
          <a:p>
            <a:pPr>
              <a:defRPr>
                <a:solidFill>
                  <a:srgbClr val="000000"/>
                </a:solidFill>
              </a:defRPr>
            </a:pPr>
            <a:endParaRPr/>
          </a:p>
        </p:txBody>
      </p:sp>
      <p:sp>
        <p:nvSpPr>
          <p:cNvPr id="263" name="Google Shape;283;p11"/>
          <p:cNvSpPr/>
          <p:nvPr/>
        </p:nvSpPr>
        <p:spPr>
          <a:xfrm>
            <a:off x="8622048" y="3872634"/>
            <a:ext cx="213001" cy="213001"/>
          </a:xfrm>
          <a:prstGeom prst="ellipse">
            <a:avLst/>
          </a:prstGeom>
          <a:solidFill>
            <a:schemeClr val="accent3"/>
          </a:solidFill>
          <a:ln w="12700">
            <a:miter lim="400000"/>
          </a:ln>
        </p:spPr>
        <p:txBody>
          <a:bodyPr lIns="45719" rIns="45719" anchor="ctr"/>
          <a:lstStyle/>
          <a:p>
            <a:pPr>
              <a:defRPr>
                <a:solidFill>
                  <a:srgbClr val="000000"/>
                </a:solidFill>
              </a:defRPr>
            </a:pPr>
            <a:endParaRPr/>
          </a:p>
        </p:txBody>
      </p:sp>
      <p:sp>
        <p:nvSpPr>
          <p:cNvPr id="264" name="Google Shape;284;p11"/>
          <p:cNvSpPr/>
          <p:nvPr/>
        </p:nvSpPr>
        <p:spPr>
          <a:xfrm>
            <a:off x="7550022" y="4801658"/>
            <a:ext cx="213001" cy="213001"/>
          </a:xfrm>
          <a:prstGeom prst="ellipse">
            <a:avLst/>
          </a:prstGeom>
          <a:solidFill>
            <a:schemeClr val="accent2"/>
          </a:solidFill>
          <a:ln w="12700">
            <a:miter lim="400000"/>
          </a:ln>
        </p:spPr>
        <p:txBody>
          <a:bodyPr lIns="45719" rIns="45719" anchor="ctr"/>
          <a:lstStyle/>
          <a:p>
            <a:pPr>
              <a:defRPr>
                <a:solidFill>
                  <a:srgbClr val="000000"/>
                </a:solidFill>
              </a:defRPr>
            </a:pPr>
            <a:endParaRPr/>
          </a:p>
        </p:txBody>
      </p:sp>
      <p:sp>
        <p:nvSpPr>
          <p:cNvPr id="265" name="Google Shape;285;p11"/>
          <p:cNvSpPr/>
          <p:nvPr/>
        </p:nvSpPr>
        <p:spPr>
          <a:xfrm>
            <a:off x="7325661" y="4674666"/>
            <a:ext cx="93901" cy="93901"/>
          </a:xfrm>
          <a:prstGeom prst="ellipse">
            <a:avLst/>
          </a:prstGeom>
          <a:solidFill>
            <a:schemeClr val="accent1"/>
          </a:solidFill>
          <a:ln w="12700">
            <a:miter lim="400000"/>
          </a:ln>
        </p:spPr>
        <p:txBody>
          <a:bodyPr lIns="45719" rIns="45719" anchor="ctr"/>
          <a:lstStyle/>
          <a:p>
            <a:pPr>
              <a:defRPr>
                <a:solidFill>
                  <a:srgbClr val="000000"/>
                </a:solidFill>
              </a:defRPr>
            </a:pPr>
            <a:endParaRPr/>
          </a:p>
        </p:txBody>
      </p:sp>
      <p:sp>
        <p:nvSpPr>
          <p:cNvPr id="266" name="Google Shape;286;p11"/>
          <p:cNvSpPr/>
          <p:nvPr/>
        </p:nvSpPr>
        <p:spPr>
          <a:xfrm>
            <a:off x="258289" y="1577099"/>
            <a:ext cx="93901" cy="93901"/>
          </a:xfrm>
          <a:prstGeom prst="ellipse">
            <a:avLst/>
          </a:prstGeom>
          <a:solidFill>
            <a:schemeClr val="accent2"/>
          </a:solidFill>
          <a:ln w="12700">
            <a:miter lim="400000"/>
          </a:ln>
        </p:spPr>
        <p:txBody>
          <a:bodyPr lIns="45719" rIns="45719" anchor="ctr"/>
          <a:lstStyle/>
          <a:p>
            <a:pPr>
              <a:defRPr>
                <a:solidFill>
                  <a:srgbClr val="000000"/>
                </a:solidFill>
              </a:defRPr>
            </a:pPr>
            <a:endParaRPr/>
          </a:p>
        </p:txBody>
      </p:sp>
      <p:sp>
        <p:nvSpPr>
          <p:cNvPr id="267" name="Google Shape;287;p11"/>
          <p:cNvSpPr/>
          <p:nvPr/>
        </p:nvSpPr>
        <p:spPr>
          <a:xfrm>
            <a:off x="8726431" y="3200085"/>
            <a:ext cx="336726" cy="336726"/>
          </a:xfrm>
          <a:custGeom>
            <a:avLst/>
            <a:gdLst/>
            <a:ahLst/>
            <a:cxnLst>
              <a:cxn ang="0">
                <a:pos x="wd2" y="hd2"/>
              </a:cxn>
              <a:cxn ang="5400000">
                <a:pos x="wd2" y="hd2"/>
              </a:cxn>
              <a:cxn ang="10800000">
                <a:pos x="wd2" y="hd2"/>
              </a:cxn>
              <a:cxn ang="16200000">
                <a:pos x="wd2" y="hd2"/>
              </a:cxn>
            </a:cxnLst>
            <a:rect l="0" t="0" r="r" b="b"/>
            <a:pathLst>
              <a:path w="21600" h="21600" extrusionOk="0">
                <a:moveTo>
                  <a:pt x="18908" y="5416"/>
                </a:moveTo>
                <a:lnTo>
                  <a:pt x="19139" y="5187"/>
                </a:lnTo>
                <a:lnTo>
                  <a:pt x="19402" y="5056"/>
                </a:lnTo>
                <a:lnTo>
                  <a:pt x="19697" y="4956"/>
                </a:lnTo>
                <a:lnTo>
                  <a:pt x="19960" y="4892"/>
                </a:lnTo>
                <a:lnTo>
                  <a:pt x="20255" y="4825"/>
                </a:lnTo>
                <a:lnTo>
                  <a:pt x="20550" y="4695"/>
                </a:lnTo>
                <a:lnTo>
                  <a:pt x="20813" y="4530"/>
                </a:lnTo>
                <a:lnTo>
                  <a:pt x="21108" y="4300"/>
                </a:lnTo>
                <a:lnTo>
                  <a:pt x="21339" y="4038"/>
                </a:lnTo>
                <a:lnTo>
                  <a:pt x="21469" y="3742"/>
                </a:lnTo>
                <a:lnTo>
                  <a:pt x="21568" y="3414"/>
                </a:lnTo>
                <a:lnTo>
                  <a:pt x="21600" y="3053"/>
                </a:lnTo>
                <a:lnTo>
                  <a:pt x="21568" y="2758"/>
                </a:lnTo>
                <a:lnTo>
                  <a:pt x="21535" y="2461"/>
                </a:lnTo>
                <a:lnTo>
                  <a:pt x="21437" y="2200"/>
                </a:lnTo>
                <a:lnTo>
                  <a:pt x="21305" y="1903"/>
                </a:lnTo>
                <a:lnTo>
                  <a:pt x="21174" y="1674"/>
                </a:lnTo>
                <a:lnTo>
                  <a:pt x="21010" y="1411"/>
                </a:lnTo>
                <a:lnTo>
                  <a:pt x="20845" y="1182"/>
                </a:lnTo>
                <a:lnTo>
                  <a:pt x="20648" y="952"/>
                </a:lnTo>
                <a:lnTo>
                  <a:pt x="20419" y="755"/>
                </a:lnTo>
                <a:lnTo>
                  <a:pt x="20189" y="590"/>
                </a:lnTo>
                <a:lnTo>
                  <a:pt x="19926" y="426"/>
                </a:lnTo>
                <a:lnTo>
                  <a:pt x="19664" y="263"/>
                </a:lnTo>
                <a:lnTo>
                  <a:pt x="19402" y="164"/>
                </a:lnTo>
                <a:lnTo>
                  <a:pt x="19105" y="66"/>
                </a:lnTo>
                <a:lnTo>
                  <a:pt x="18844" y="32"/>
                </a:lnTo>
                <a:lnTo>
                  <a:pt x="18547" y="0"/>
                </a:lnTo>
                <a:lnTo>
                  <a:pt x="18187" y="32"/>
                </a:lnTo>
                <a:lnTo>
                  <a:pt x="17858" y="131"/>
                </a:lnTo>
                <a:lnTo>
                  <a:pt x="17563" y="263"/>
                </a:lnTo>
                <a:lnTo>
                  <a:pt x="17300" y="492"/>
                </a:lnTo>
                <a:lnTo>
                  <a:pt x="17070" y="755"/>
                </a:lnTo>
                <a:lnTo>
                  <a:pt x="16907" y="1050"/>
                </a:lnTo>
                <a:lnTo>
                  <a:pt x="16808" y="1313"/>
                </a:lnTo>
                <a:lnTo>
                  <a:pt x="16742" y="1608"/>
                </a:lnTo>
                <a:lnTo>
                  <a:pt x="16644" y="1903"/>
                </a:lnTo>
                <a:lnTo>
                  <a:pt x="16545" y="2166"/>
                </a:lnTo>
                <a:lnTo>
                  <a:pt x="16413" y="2461"/>
                </a:lnTo>
                <a:lnTo>
                  <a:pt x="16184" y="2692"/>
                </a:lnTo>
                <a:lnTo>
                  <a:pt x="15823" y="3053"/>
                </a:lnTo>
                <a:lnTo>
                  <a:pt x="15494" y="3282"/>
                </a:lnTo>
                <a:lnTo>
                  <a:pt x="15199" y="3414"/>
                </a:lnTo>
                <a:lnTo>
                  <a:pt x="14936" y="3479"/>
                </a:lnTo>
                <a:lnTo>
                  <a:pt x="14675" y="3479"/>
                </a:lnTo>
                <a:lnTo>
                  <a:pt x="14444" y="3414"/>
                </a:lnTo>
                <a:lnTo>
                  <a:pt x="14215" y="3250"/>
                </a:lnTo>
                <a:lnTo>
                  <a:pt x="13984" y="3085"/>
                </a:lnTo>
                <a:lnTo>
                  <a:pt x="13755" y="2822"/>
                </a:lnTo>
                <a:lnTo>
                  <a:pt x="13525" y="2561"/>
                </a:lnTo>
                <a:lnTo>
                  <a:pt x="13033" y="1903"/>
                </a:lnTo>
                <a:lnTo>
                  <a:pt x="12441" y="1182"/>
                </a:lnTo>
                <a:lnTo>
                  <a:pt x="12114" y="787"/>
                </a:lnTo>
                <a:lnTo>
                  <a:pt x="11752" y="394"/>
                </a:lnTo>
                <a:lnTo>
                  <a:pt x="11555" y="229"/>
                </a:lnTo>
                <a:lnTo>
                  <a:pt x="11293" y="98"/>
                </a:lnTo>
                <a:lnTo>
                  <a:pt x="11064" y="32"/>
                </a:lnTo>
                <a:lnTo>
                  <a:pt x="10801" y="0"/>
                </a:lnTo>
                <a:lnTo>
                  <a:pt x="10669" y="32"/>
                </a:lnTo>
                <a:lnTo>
                  <a:pt x="10472" y="131"/>
                </a:lnTo>
                <a:lnTo>
                  <a:pt x="9848" y="492"/>
                </a:lnTo>
                <a:lnTo>
                  <a:pt x="9486" y="722"/>
                </a:lnTo>
                <a:lnTo>
                  <a:pt x="9093" y="1018"/>
                </a:lnTo>
                <a:lnTo>
                  <a:pt x="8667" y="1313"/>
                </a:lnTo>
                <a:lnTo>
                  <a:pt x="8272" y="1674"/>
                </a:lnTo>
                <a:lnTo>
                  <a:pt x="7911" y="2035"/>
                </a:lnTo>
                <a:lnTo>
                  <a:pt x="7583" y="2429"/>
                </a:lnTo>
                <a:lnTo>
                  <a:pt x="7320" y="2822"/>
                </a:lnTo>
                <a:lnTo>
                  <a:pt x="7222" y="3021"/>
                </a:lnTo>
                <a:lnTo>
                  <a:pt x="7156" y="3250"/>
                </a:lnTo>
                <a:lnTo>
                  <a:pt x="7091" y="3447"/>
                </a:lnTo>
                <a:lnTo>
                  <a:pt x="7058" y="3643"/>
                </a:lnTo>
                <a:lnTo>
                  <a:pt x="7058" y="3840"/>
                </a:lnTo>
                <a:lnTo>
                  <a:pt x="7091" y="4071"/>
                </a:lnTo>
                <a:lnTo>
                  <a:pt x="7156" y="4267"/>
                </a:lnTo>
                <a:lnTo>
                  <a:pt x="7254" y="4464"/>
                </a:lnTo>
                <a:lnTo>
                  <a:pt x="7386" y="4661"/>
                </a:lnTo>
                <a:lnTo>
                  <a:pt x="7551" y="4858"/>
                </a:lnTo>
                <a:lnTo>
                  <a:pt x="7812" y="5056"/>
                </a:lnTo>
                <a:lnTo>
                  <a:pt x="8338" y="5317"/>
                </a:lnTo>
                <a:lnTo>
                  <a:pt x="8928" y="5450"/>
                </a:lnTo>
                <a:lnTo>
                  <a:pt x="9225" y="5580"/>
                </a:lnTo>
                <a:lnTo>
                  <a:pt x="9486" y="5712"/>
                </a:lnTo>
                <a:lnTo>
                  <a:pt x="9749" y="5942"/>
                </a:lnTo>
                <a:lnTo>
                  <a:pt x="9980" y="6204"/>
                </a:lnTo>
                <a:lnTo>
                  <a:pt x="10111" y="6500"/>
                </a:lnTo>
                <a:lnTo>
                  <a:pt x="10209" y="6828"/>
                </a:lnTo>
                <a:lnTo>
                  <a:pt x="10243" y="7222"/>
                </a:lnTo>
                <a:lnTo>
                  <a:pt x="10209" y="7485"/>
                </a:lnTo>
                <a:lnTo>
                  <a:pt x="10177" y="7780"/>
                </a:lnTo>
                <a:lnTo>
                  <a:pt x="9980" y="8306"/>
                </a:lnTo>
                <a:lnTo>
                  <a:pt x="9848" y="8567"/>
                </a:lnTo>
                <a:lnTo>
                  <a:pt x="9685" y="8830"/>
                </a:lnTo>
                <a:lnTo>
                  <a:pt x="9486" y="9061"/>
                </a:lnTo>
                <a:lnTo>
                  <a:pt x="9290" y="9290"/>
                </a:lnTo>
                <a:lnTo>
                  <a:pt x="9061" y="9486"/>
                </a:lnTo>
                <a:lnTo>
                  <a:pt x="8830" y="9685"/>
                </a:lnTo>
                <a:lnTo>
                  <a:pt x="8601" y="9815"/>
                </a:lnTo>
                <a:lnTo>
                  <a:pt x="8338" y="9980"/>
                </a:lnTo>
                <a:lnTo>
                  <a:pt x="8075" y="10078"/>
                </a:lnTo>
                <a:lnTo>
                  <a:pt x="7780" y="10177"/>
                </a:lnTo>
                <a:lnTo>
                  <a:pt x="7485" y="10209"/>
                </a:lnTo>
                <a:lnTo>
                  <a:pt x="7222" y="10243"/>
                </a:lnTo>
                <a:lnTo>
                  <a:pt x="6861" y="10209"/>
                </a:lnTo>
                <a:lnTo>
                  <a:pt x="6533" y="10111"/>
                </a:lnTo>
                <a:lnTo>
                  <a:pt x="6204" y="9980"/>
                </a:lnTo>
                <a:lnTo>
                  <a:pt x="5942" y="9749"/>
                </a:lnTo>
                <a:lnTo>
                  <a:pt x="5712" y="9486"/>
                </a:lnTo>
                <a:lnTo>
                  <a:pt x="5548" y="9191"/>
                </a:lnTo>
                <a:lnTo>
                  <a:pt x="5351" y="8601"/>
                </a:lnTo>
                <a:lnTo>
                  <a:pt x="5285" y="8338"/>
                </a:lnTo>
                <a:lnTo>
                  <a:pt x="5187" y="8075"/>
                </a:lnTo>
                <a:lnTo>
                  <a:pt x="5056" y="7812"/>
                </a:lnTo>
                <a:lnTo>
                  <a:pt x="4858" y="7550"/>
                </a:lnTo>
                <a:lnTo>
                  <a:pt x="4661" y="7386"/>
                </a:lnTo>
                <a:lnTo>
                  <a:pt x="4464" y="7254"/>
                </a:lnTo>
                <a:lnTo>
                  <a:pt x="4267" y="7156"/>
                </a:lnTo>
                <a:lnTo>
                  <a:pt x="4071" y="7091"/>
                </a:lnTo>
                <a:lnTo>
                  <a:pt x="3840" y="7058"/>
                </a:lnTo>
                <a:lnTo>
                  <a:pt x="3643" y="7058"/>
                </a:lnTo>
                <a:lnTo>
                  <a:pt x="3447" y="7091"/>
                </a:lnTo>
                <a:lnTo>
                  <a:pt x="3250" y="7156"/>
                </a:lnTo>
                <a:lnTo>
                  <a:pt x="3021" y="7222"/>
                </a:lnTo>
                <a:lnTo>
                  <a:pt x="2822" y="7320"/>
                </a:lnTo>
                <a:lnTo>
                  <a:pt x="2429" y="7583"/>
                </a:lnTo>
                <a:lnTo>
                  <a:pt x="2035" y="7911"/>
                </a:lnTo>
                <a:lnTo>
                  <a:pt x="1674" y="8272"/>
                </a:lnTo>
                <a:lnTo>
                  <a:pt x="1313" y="8667"/>
                </a:lnTo>
                <a:lnTo>
                  <a:pt x="1018" y="9093"/>
                </a:lnTo>
                <a:lnTo>
                  <a:pt x="722" y="9486"/>
                </a:lnTo>
                <a:lnTo>
                  <a:pt x="492" y="9848"/>
                </a:lnTo>
                <a:lnTo>
                  <a:pt x="131" y="10472"/>
                </a:lnTo>
                <a:lnTo>
                  <a:pt x="32" y="10669"/>
                </a:lnTo>
                <a:lnTo>
                  <a:pt x="0" y="10801"/>
                </a:lnTo>
                <a:lnTo>
                  <a:pt x="32" y="11062"/>
                </a:lnTo>
                <a:lnTo>
                  <a:pt x="98" y="11293"/>
                </a:lnTo>
                <a:lnTo>
                  <a:pt x="229" y="11555"/>
                </a:lnTo>
                <a:lnTo>
                  <a:pt x="394" y="11752"/>
                </a:lnTo>
                <a:lnTo>
                  <a:pt x="787" y="12114"/>
                </a:lnTo>
                <a:lnTo>
                  <a:pt x="1182" y="12441"/>
                </a:lnTo>
                <a:lnTo>
                  <a:pt x="1903" y="13033"/>
                </a:lnTo>
                <a:lnTo>
                  <a:pt x="2561" y="13525"/>
                </a:lnTo>
                <a:lnTo>
                  <a:pt x="2822" y="13755"/>
                </a:lnTo>
                <a:lnTo>
                  <a:pt x="3085" y="13984"/>
                </a:lnTo>
                <a:lnTo>
                  <a:pt x="3250" y="14215"/>
                </a:lnTo>
                <a:lnTo>
                  <a:pt x="3414" y="14444"/>
                </a:lnTo>
                <a:lnTo>
                  <a:pt x="3480" y="14675"/>
                </a:lnTo>
                <a:lnTo>
                  <a:pt x="3480" y="14936"/>
                </a:lnTo>
                <a:lnTo>
                  <a:pt x="3414" y="15199"/>
                </a:lnTo>
                <a:lnTo>
                  <a:pt x="3282" y="15494"/>
                </a:lnTo>
                <a:lnTo>
                  <a:pt x="3053" y="15823"/>
                </a:lnTo>
                <a:lnTo>
                  <a:pt x="2463" y="16413"/>
                </a:lnTo>
                <a:lnTo>
                  <a:pt x="2200" y="16545"/>
                </a:lnTo>
                <a:lnTo>
                  <a:pt x="1903" y="16644"/>
                </a:lnTo>
                <a:lnTo>
                  <a:pt x="1642" y="16710"/>
                </a:lnTo>
                <a:lnTo>
                  <a:pt x="1345" y="16775"/>
                </a:lnTo>
                <a:lnTo>
                  <a:pt x="1050" y="16907"/>
                </a:lnTo>
                <a:lnTo>
                  <a:pt x="787" y="17070"/>
                </a:lnTo>
                <a:lnTo>
                  <a:pt x="492" y="17300"/>
                </a:lnTo>
                <a:lnTo>
                  <a:pt x="263" y="17563"/>
                </a:lnTo>
                <a:lnTo>
                  <a:pt x="131" y="17858"/>
                </a:lnTo>
                <a:lnTo>
                  <a:pt x="32" y="18186"/>
                </a:lnTo>
                <a:lnTo>
                  <a:pt x="0" y="18547"/>
                </a:lnTo>
                <a:lnTo>
                  <a:pt x="32" y="18844"/>
                </a:lnTo>
                <a:lnTo>
                  <a:pt x="66" y="19139"/>
                </a:lnTo>
                <a:lnTo>
                  <a:pt x="164" y="19402"/>
                </a:lnTo>
                <a:lnTo>
                  <a:pt x="295" y="19697"/>
                </a:lnTo>
                <a:lnTo>
                  <a:pt x="427" y="19926"/>
                </a:lnTo>
                <a:lnTo>
                  <a:pt x="590" y="20189"/>
                </a:lnTo>
                <a:lnTo>
                  <a:pt x="755" y="20419"/>
                </a:lnTo>
                <a:lnTo>
                  <a:pt x="952" y="20648"/>
                </a:lnTo>
                <a:lnTo>
                  <a:pt x="1182" y="20845"/>
                </a:lnTo>
                <a:lnTo>
                  <a:pt x="1411" y="21010"/>
                </a:lnTo>
                <a:lnTo>
                  <a:pt x="1937" y="21339"/>
                </a:lnTo>
                <a:lnTo>
                  <a:pt x="2200" y="21437"/>
                </a:lnTo>
                <a:lnTo>
                  <a:pt x="2495" y="21535"/>
                </a:lnTo>
                <a:lnTo>
                  <a:pt x="2758" y="21568"/>
                </a:lnTo>
                <a:lnTo>
                  <a:pt x="3053" y="21600"/>
                </a:lnTo>
                <a:lnTo>
                  <a:pt x="3414" y="21568"/>
                </a:lnTo>
                <a:lnTo>
                  <a:pt x="3742" y="21469"/>
                </a:lnTo>
                <a:lnTo>
                  <a:pt x="4038" y="21339"/>
                </a:lnTo>
                <a:lnTo>
                  <a:pt x="4300" y="21108"/>
                </a:lnTo>
                <a:lnTo>
                  <a:pt x="4530" y="20845"/>
                </a:lnTo>
                <a:lnTo>
                  <a:pt x="4695" y="20550"/>
                </a:lnTo>
                <a:lnTo>
                  <a:pt x="4793" y="20287"/>
                </a:lnTo>
                <a:lnTo>
                  <a:pt x="4858" y="19992"/>
                </a:lnTo>
                <a:lnTo>
                  <a:pt x="4958" y="19697"/>
                </a:lnTo>
                <a:lnTo>
                  <a:pt x="5056" y="19434"/>
                </a:lnTo>
                <a:lnTo>
                  <a:pt x="5187" y="19139"/>
                </a:lnTo>
                <a:lnTo>
                  <a:pt x="5416" y="18908"/>
                </a:lnTo>
                <a:lnTo>
                  <a:pt x="5777" y="18581"/>
                </a:lnTo>
                <a:lnTo>
                  <a:pt x="6106" y="18318"/>
                </a:lnTo>
                <a:lnTo>
                  <a:pt x="6401" y="18186"/>
                </a:lnTo>
                <a:lnTo>
                  <a:pt x="6664" y="18121"/>
                </a:lnTo>
                <a:lnTo>
                  <a:pt x="6927" y="18121"/>
                </a:lnTo>
                <a:lnTo>
                  <a:pt x="7156" y="18186"/>
                </a:lnTo>
                <a:lnTo>
                  <a:pt x="7386" y="18350"/>
                </a:lnTo>
                <a:lnTo>
                  <a:pt x="7616" y="18515"/>
                </a:lnTo>
                <a:lnTo>
                  <a:pt x="7846" y="18778"/>
                </a:lnTo>
                <a:lnTo>
                  <a:pt x="8075" y="19040"/>
                </a:lnTo>
                <a:lnTo>
                  <a:pt x="8569" y="19697"/>
                </a:lnTo>
                <a:lnTo>
                  <a:pt x="9159" y="20419"/>
                </a:lnTo>
                <a:lnTo>
                  <a:pt x="9486" y="20813"/>
                </a:lnTo>
                <a:lnTo>
                  <a:pt x="9848" y="21206"/>
                </a:lnTo>
                <a:lnTo>
                  <a:pt x="10046" y="21371"/>
                </a:lnTo>
                <a:lnTo>
                  <a:pt x="10307" y="21502"/>
                </a:lnTo>
                <a:lnTo>
                  <a:pt x="10538" y="21568"/>
                </a:lnTo>
                <a:lnTo>
                  <a:pt x="10801" y="21600"/>
                </a:lnTo>
                <a:lnTo>
                  <a:pt x="10931" y="21568"/>
                </a:lnTo>
                <a:lnTo>
                  <a:pt x="11128" y="21469"/>
                </a:lnTo>
                <a:lnTo>
                  <a:pt x="11752" y="21108"/>
                </a:lnTo>
                <a:lnTo>
                  <a:pt x="12114" y="20879"/>
                </a:lnTo>
                <a:lnTo>
                  <a:pt x="12507" y="20582"/>
                </a:lnTo>
                <a:lnTo>
                  <a:pt x="12934" y="20287"/>
                </a:lnTo>
                <a:lnTo>
                  <a:pt x="13328" y="19926"/>
                </a:lnTo>
                <a:lnTo>
                  <a:pt x="13689" y="19565"/>
                </a:lnTo>
                <a:lnTo>
                  <a:pt x="14017" y="19171"/>
                </a:lnTo>
                <a:lnTo>
                  <a:pt x="14280" y="18778"/>
                </a:lnTo>
                <a:lnTo>
                  <a:pt x="14378" y="18581"/>
                </a:lnTo>
                <a:lnTo>
                  <a:pt x="14444" y="18350"/>
                </a:lnTo>
                <a:lnTo>
                  <a:pt x="14510" y="18153"/>
                </a:lnTo>
                <a:lnTo>
                  <a:pt x="14542" y="17957"/>
                </a:lnTo>
                <a:lnTo>
                  <a:pt x="14542" y="17760"/>
                </a:lnTo>
                <a:lnTo>
                  <a:pt x="14510" y="17529"/>
                </a:lnTo>
                <a:lnTo>
                  <a:pt x="14444" y="17333"/>
                </a:lnTo>
                <a:lnTo>
                  <a:pt x="14346" y="17136"/>
                </a:lnTo>
                <a:lnTo>
                  <a:pt x="14215" y="16939"/>
                </a:lnTo>
                <a:lnTo>
                  <a:pt x="14050" y="16742"/>
                </a:lnTo>
                <a:lnTo>
                  <a:pt x="13788" y="16545"/>
                </a:lnTo>
                <a:lnTo>
                  <a:pt x="13525" y="16413"/>
                </a:lnTo>
                <a:lnTo>
                  <a:pt x="13262" y="16315"/>
                </a:lnTo>
                <a:lnTo>
                  <a:pt x="12967" y="16217"/>
                </a:lnTo>
                <a:lnTo>
                  <a:pt x="12672" y="16150"/>
                </a:lnTo>
                <a:lnTo>
                  <a:pt x="12376" y="16020"/>
                </a:lnTo>
                <a:lnTo>
                  <a:pt x="12114" y="15889"/>
                </a:lnTo>
                <a:lnTo>
                  <a:pt x="11851" y="15658"/>
                </a:lnTo>
                <a:lnTo>
                  <a:pt x="11622" y="15396"/>
                </a:lnTo>
                <a:lnTo>
                  <a:pt x="11489" y="15100"/>
                </a:lnTo>
                <a:lnTo>
                  <a:pt x="11391" y="14773"/>
                </a:lnTo>
                <a:lnTo>
                  <a:pt x="11359" y="14378"/>
                </a:lnTo>
                <a:lnTo>
                  <a:pt x="11391" y="14115"/>
                </a:lnTo>
                <a:lnTo>
                  <a:pt x="11423" y="13820"/>
                </a:lnTo>
                <a:lnTo>
                  <a:pt x="11522" y="13557"/>
                </a:lnTo>
                <a:lnTo>
                  <a:pt x="11622" y="13296"/>
                </a:lnTo>
                <a:lnTo>
                  <a:pt x="11752" y="13033"/>
                </a:lnTo>
                <a:lnTo>
                  <a:pt x="11917" y="12770"/>
                </a:lnTo>
                <a:lnTo>
                  <a:pt x="12114" y="12539"/>
                </a:lnTo>
                <a:lnTo>
                  <a:pt x="12310" y="12310"/>
                </a:lnTo>
                <a:lnTo>
                  <a:pt x="12539" y="12114"/>
                </a:lnTo>
                <a:lnTo>
                  <a:pt x="12770" y="11949"/>
                </a:lnTo>
                <a:lnTo>
                  <a:pt x="12999" y="11785"/>
                </a:lnTo>
                <a:lnTo>
                  <a:pt x="13262" y="11620"/>
                </a:lnTo>
                <a:lnTo>
                  <a:pt x="13525" y="11522"/>
                </a:lnTo>
                <a:lnTo>
                  <a:pt x="13820" y="11423"/>
                </a:lnTo>
                <a:lnTo>
                  <a:pt x="14116" y="11391"/>
                </a:lnTo>
                <a:lnTo>
                  <a:pt x="14378" y="11359"/>
                </a:lnTo>
                <a:lnTo>
                  <a:pt x="14739" y="11391"/>
                </a:lnTo>
                <a:lnTo>
                  <a:pt x="15068" y="11489"/>
                </a:lnTo>
                <a:lnTo>
                  <a:pt x="15396" y="11620"/>
                </a:lnTo>
                <a:lnTo>
                  <a:pt x="15658" y="11851"/>
                </a:lnTo>
                <a:lnTo>
                  <a:pt x="15889" y="12114"/>
                </a:lnTo>
                <a:lnTo>
                  <a:pt x="16052" y="12409"/>
                </a:lnTo>
                <a:lnTo>
                  <a:pt x="16152" y="12704"/>
                </a:lnTo>
                <a:lnTo>
                  <a:pt x="16250" y="12999"/>
                </a:lnTo>
                <a:lnTo>
                  <a:pt x="16315" y="13262"/>
                </a:lnTo>
                <a:lnTo>
                  <a:pt x="16413" y="13525"/>
                </a:lnTo>
                <a:lnTo>
                  <a:pt x="16545" y="13788"/>
                </a:lnTo>
                <a:lnTo>
                  <a:pt x="16742" y="14050"/>
                </a:lnTo>
                <a:lnTo>
                  <a:pt x="16939" y="14215"/>
                </a:lnTo>
                <a:lnTo>
                  <a:pt x="17136" y="14346"/>
                </a:lnTo>
                <a:lnTo>
                  <a:pt x="17333" y="14444"/>
                </a:lnTo>
                <a:lnTo>
                  <a:pt x="17529" y="14510"/>
                </a:lnTo>
                <a:lnTo>
                  <a:pt x="17760" y="14542"/>
                </a:lnTo>
                <a:lnTo>
                  <a:pt x="17957" y="14542"/>
                </a:lnTo>
                <a:lnTo>
                  <a:pt x="18153" y="14510"/>
                </a:lnTo>
                <a:lnTo>
                  <a:pt x="18350" y="14444"/>
                </a:lnTo>
                <a:lnTo>
                  <a:pt x="18581" y="14378"/>
                </a:lnTo>
                <a:lnTo>
                  <a:pt x="18778" y="14280"/>
                </a:lnTo>
                <a:lnTo>
                  <a:pt x="19171" y="14017"/>
                </a:lnTo>
                <a:lnTo>
                  <a:pt x="19565" y="13689"/>
                </a:lnTo>
                <a:lnTo>
                  <a:pt x="19926" y="13328"/>
                </a:lnTo>
                <a:lnTo>
                  <a:pt x="20287" y="12934"/>
                </a:lnTo>
                <a:lnTo>
                  <a:pt x="20582" y="12507"/>
                </a:lnTo>
                <a:lnTo>
                  <a:pt x="20879" y="12114"/>
                </a:lnTo>
                <a:lnTo>
                  <a:pt x="21108" y="11752"/>
                </a:lnTo>
                <a:lnTo>
                  <a:pt x="21469" y="11128"/>
                </a:lnTo>
                <a:lnTo>
                  <a:pt x="21568" y="10931"/>
                </a:lnTo>
                <a:lnTo>
                  <a:pt x="21600" y="10801"/>
                </a:lnTo>
                <a:lnTo>
                  <a:pt x="21568" y="10538"/>
                </a:lnTo>
                <a:lnTo>
                  <a:pt x="21502" y="10307"/>
                </a:lnTo>
                <a:lnTo>
                  <a:pt x="21371" y="10045"/>
                </a:lnTo>
                <a:lnTo>
                  <a:pt x="21206" y="9848"/>
                </a:lnTo>
                <a:lnTo>
                  <a:pt x="20813" y="9486"/>
                </a:lnTo>
                <a:lnTo>
                  <a:pt x="20419" y="9159"/>
                </a:lnTo>
                <a:lnTo>
                  <a:pt x="19697" y="8567"/>
                </a:lnTo>
                <a:lnTo>
                  <a:pt x="19040" y="8075"/>
                </a:lnTo>
                <a:lnTo>
                  <a:pt x="18778" y="7846"/>
                </a:lnTo>
                <a:lnTo>
                  <a:pt x="18515" y="7616"/>
                </a:lnTo>
                <a:lnTo>
                  <a:pt x="18350" y="7386"/>
                </a:lnTo>
                <a:lnTo>
                  <a:pt x="18187" y="7156"/>
                </a:lnTo>
                <a:lnTo>
                  <a:pt x="18121" y="6927"/>
                </a:lnTo>
                <a:lnTo>
                  <a:pt x="18121" y="6664"/>
                </a:lnTo>
                <a:lnTo>
                  <a:pt x="18187" y="6401"/>
                </a:lnTo>
                <a:lnTo>
                  <a:pt x="18318" y="6106"/>
                </a:lnTo>
                <a:lnTo>
                  <a:pt x="18547" y="5777"/>
                </a:lnTo>
                <a:lnTo>
                  <a:pt x="18908" y="5416"/>
                </a:lnTo>
                <a:close/>
              </a:path>
            </a:pathLst>
          </a:custGeom>
          <a:ln w="12175" cap="rnd">
            <a:solidFill>
              <a:schemeClr val="accent2"/>
            </a:solidFill>
          </a:ln>
        </p:spPr>
        <p:txBody>
          <a:bodyPr lIns="45719" rIns="45719" anchor="ctr"/>
          <a:lstStyle/>
          <a:p>
            <a:pPr>
              <a:defRPr>
                <a:solidFill>
                  <a:srgbClr val="000000"/>
                </a:solidFill>
              </a:defRPr>
            </a:pPr>
            <a:endParaRPr/>
          </a:p>
        </p:txBody>
      </p:sp>
      <p:grpSp>
        <p:nvGrpSpPr>
          <p:cNvPr id="270" name="Google Shape;288;p11"/>
          <p:cNvGrpSpPr/>
          <p:nvPr/>
        </p:nvGrpSpPr>
        <p:grpSpPr>
          <a:xfrm>
            <a:off x="8142375" y="4477603"/>
            <a:ext cx="508821" cy="478650"/>
            <a:chOff x="0" y="30"/>
            <a:chExt cx="508820" cy="478649"/>
          </a:xfrm>
        </p:grpSpPr>
        <p:sp>
          <p:nvSpPr>
            <p:cNvPr id="268" name="Google Shape;289;p11"/>
            <p:cNvSpPr/>
            <p:nvPr/>
          </p:nvSpPr>
          <p:spPr>
            <a:xfrm>
              <a:off x="-1" y="181397"/>
              <a:ext cx="121180" cy="27169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lnTo>
                    <a:pt x="0" y="0"/>
                  </a:lnTo>
                  <a:close/>
                  <a:moveTo>
                    <a:pt x="13282" y="5923"/>
                  </a:moveTo>
                  <a:lnTo>
                    <a:pt x="12477" y="5864"/>
                  </a:lnTo>
                  <a:lnTo>
                    <a:pt x="11805" y="5805"/>
                  </a:lnTo>
                  <a:lnTo>
                    <a:pt x="11139" y="5626"/>
                  </a:lnTo>
                  <a:lnTo>
                    <a:pt x="10599" y="5444"/>
                  </a:lnTo>
                  <a:lnTo>
                    <a:pt x="10065" y="5147"/>
                  </a:lnTo>
                  <a:lnTo>
                    <a:pt x="9662" y="4847"/>
                  </a:lnTo>
                  <a:lnTo>
                    <a:pt x="9525" y="4547"/>
                  </a:lnTo>
                  <a:lnTo>
                    <a:pt x="9393" y="4189"/>
                  </a:lnTo>
                  <a:lnTo>
                    <a:pt x="9525" y="3830"/>
                  </a:lnTo>
                  <a:lnTo>
                    <a:pt x="9662" y="3530"/>
                  </a:lnTo>
                  <a:lnTo>
                    <a:pt x="10065" y="3231"/>
                  </a:lnTo>
                  <a:lnTo>
                    <a:pt x="11139" y="2752"/>
                  </a:lnTo>
                  <a:lnTo>
                    <a:pt x="11805" y="2634"/>
                  </a:lnTo>
                  <a:lnTo>
                    <a:pt x="12477" y="2513"/>
                  </a:lnTo>
                  <a:lnTo>
                    <a:pt x="13282" y="2454"/>
                  </a:lnTo>
                  <a:lnTo>
                    <a:pt x="14086" y="2513"/>
                  </a:lnTo>
                  <a:lnTo>
                    <a:pt x="14758" y="2634"/>
                  </a:lnTo>
                  <a:lnTo>
                    <a:pt x="15430" y="2752"/>
                  </a:lnTo>
                  <a:lnTo>
                    <a:pt x="15964" y="2992"/>
                  </a:lnTo>
                  <a:lnTo>
                    <a:pt x="16504" y="3231"/>
                  </a:lnTo>
                  <a:lnTo>
                    <a:pt x="16907" y="3530"/>
                  </a:lnTo>
                  <a:lnTo>
                    <a:pt x="17039" y="3830"/>
                  </a:lnTo>
                  <a:lnTo>
                    <a:pt x="17176" y="4189"/>
                  </a:lnTo>
                  <a:lnTo>
                    <a:pt x="17039" y="4547"/>
                  </a:lnTo>
                  <a:lnTo>
                    <a:pt x="16907" y="4847"/>
                  </a:lnTo>
                  <a:lnTo>
                    <a:pt x="16504" y="5147"/>
                  </a:lnTo>
                  <a:lnTo>
                    <a:pt x="15964" y="5444"/>
                  </a:lnTo>
                  <a:lnTo>
                    <a:pt x="15430" y="5626"/>
                  </a:lnTo>
                  <a:lnTo>
                    <a:pt x="14758" y="5805"/>
                  </a:lnTo>
                  <a:lnTo>
                    <a:pt x="14086" y="5864"/>
                  </a:lnTo>
                  <a:lnTo>
                    <a:pt x="13282" y="5923"/>
                  </a:lnTo>
                  <a:close/>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269" name="Google Shape;290;p11"/>
            <p:cNvSpPr/>
            <p:nvPr/>
          </p:nvSpPr>
          <p:spPr>
            <a:xfrm>
              <a:off x="130233" y="30"/>
              <a:ext cx="378588" cy="478651"/>
            </a:xfrm>
            <a:custGeom>
              <a:avLst/>
              <a:gdLst/>
              <a:ahLst/>
              <a:cxnLst>
                <a:cxn ang="0">
                  <a:pos x="wd2" y="hd2"/>
                </a:cxn>
                <a:cxn ang="5400000">
                  <a:pos x="wd2" y="hd2"/>
                </a:cxn>
                <a:cxn ang="10800000">
                  <a:pos x="wd2" y="hd2"/>
                </a:cxn>
                <a:cxn ang="16200000">
                  <a:pos x="wd2" y="hd2"/>
                </a:cxn>
              </a:cxnLst>
              <a:rect l="0" t="0" r="r" b="b"/>
              <a:pathLst>
                <a:path w="21600" h="21600" extrusionOk="0">
                  <a:moveTo>
                    <a:pt x="0" y="18680"/>
                  </a:moveTo>
                  <a:lnTo>
                    <a:pt x="2663" y="18680"/>
                  </a:lnTo>
                  <a:lnTo>
                    <a:pt x="3521" y="19019"/>
                  </a:lnTo>
                  <a:lnTo>
                    <a:pt x="4724" y="19427"/>
                  </a:lnTo>
                  <a:lnTo>
                    <a:pt x="6268" y="19903"/>
                  </a:lnTo>
                  <a:lnTo>
                    <a:pt x="7988" y="20412"/>
                  </a:lnTo>
                  <a:lnTo>
                    <a:pt x="9834" y="20854"/>
                  </a:lnTo>
                  <a:lnTo>
                    <a:pt x="10779" y="21058"/>
                  </a:lnTo>
                  <a:lnTo>
                    <a:pt x="11724" y="21226"/>
                  </a:lnTo>
                  <a:lnTo>
                    <a:pt x="12625" y="21396"/>
                  </a:lnTo>
                  <a:lnTo>
                    <a:pt x="13526" y="21498"/>
                  </a:lnTo>
                  <a:lnTo>
                    <a:pt x="14342" y="21567"/>
                  </a:lnTo>
                  <a:lnTo>
                    <a:pt x="15159" y="21600"/>
                  </a:lnTo>
                  <a:lnTo>
                    <a:pt x="16532" y="21600"/>
                  </a:lnTo>
                  <a:lnTo>
                    <a:pt x="17262" y="21567"/>
                  </a:lnTo>
                  <a:lnTo>
                    <a:pt x="17950" y="21498"/>
                  </a:lnTo>
                  <a:lnTo>
                    <a:pt x="18551" y="21363"/>
                  </a:lnTo>
                  <a:lnTo>
                    <a:pt x="18851" y="21295"/>
                  </a:lnTo>
                  <a:lnTo>
                    <a:pt x="19066" y="21226"/>
                  </a:lnTo>
                  <a:lnTo>
                    <a:pt x="19281" y="21124"/>
                  </a:lnTo>
                  <a:lnTo>
                    <a:pt x="19452" y="20989"/>
                  </a:lnTo>
                  <a:lnTo>
                    <a:pt x="19539" y="20854"/>
                  </a:lnTo>
                  <a:lnTo>
                    <a:pt x="19625" y="20684"/>
                  </a:lnTo>
                  <a:lnTo>
                    <a:pt x="19754" y="19698"/>
                  </a:lnTo>
                  <a:lnTo>
                    <a:pt x="19712" y="19461"/>
                  </a:lnTo>
                  <a:lnTo>
                    <a:pt x="19625" y="19257"/>
                  </a:lnTo>
                  <a:lnTo>
                    <a:pt x="19452" y="19054"/>
                  </a:lnTo>
                  <a:lnTo>
                    <a:pt x="19195" y="18883"/>
                  </a:lnTo>
                  <a:lnTo>
                    <a:pt x="19410" y="18850"/>
                  </a:lnTo>
                  <a:lnTo>
                    <a:pt x="19840" y="18713"/>
                  </a:lnTo>
                  <a:lnTo>
                    <a:pt x="20011" y="18578"/>
                  </a:lnTo>
                  <a:lnTo>
                    <a:pt x="20140" y="18441"/>
                  </a:lnTo>
                  <a:lnTo>
                    <a:pt x="20269" y="18273"/>
                  </a:lnTo>
                  <a:lnTo>
                    <a:pt x="20355" y="18068"/>
                  </a:lnTo>
                  <a:lnTo>
                    <a:pt x="20397" y="17899"/>
                  </a:lnTo>
                  <a:lnTo>
                    <a:pt x="20526" y="16676"/>
                  </a:lnTo>
                  <a:lnTo>
                    <a:pt x="20526" y="16370"/>
                  </a:lnTo>
                  <a:lnTo>
                    <a:pt x="20484" y="16200"/>
                  </a:lnTo>
                  <a:lnTo>
                    <a:pt x="20397" y="16065"/>
                  </a:lnTo>
                  <a:lnTo>
                    <a:pt x="20182" y="15827"/>
                  </a:lnTo>
                  <a:lnTo>
                    <a:pt x="19925" y="15623"/>
                  </a:lnTo>
                  <a:lnTo>
                    <a:pt x="20140" y="15590"/>
                  </a:lnTo>
                  <a:lnTo>
                    <a:pt x="20313" y="15521"/>
                  </a:lnTo>
                  <a:lnTo>
                    <a:pt x="20484" y="15419"/>
                  </a:lnTo>
                  <a:lnTo>
                    <a:pt x="20655" y="15283"/>
                  </a:lnTo>
                  <a:lnTo>
                    <a:pt x="20784" y="15147"/>
                  </a:lnTo>
                  <a:lnTo>
                    <a:pt x="20870" y="15012"/>
                  </a:lnTo>
                  <a:lnTo>
                    <a:pt x="20956" y="14842"/>
                  </a:lnTo>
                  <a:lnTo>
                    <a:pt x="20999" y="14638"/>
                  </a:lnTo>
                  <a:lnTo>
                    <a:pt x="21127" y="13449"/>
                  </a:lnTo>
                  <a:lnTo>
                    <a:pt x="21127" y="13110"/>
                  </a:lnTo>
                  <a:lnTo>
                    <a:pt x="21085" y="12940"/>
                  </a:lnTo>
                  <a:lnTo>
                    <a:pt x="20999" y="12803"/>
                  </a:lnTo>
                  <a:lnTo>
                    <a:pt x="20912" y="12668"/>
                  </a:lnTo>
                  <a:lnTo>
                    <a:pt x="20655" y="12464"/>
                  </a:lnTo>
                  <a:lnTo>
                    <a:pt x="20484" y="12363"/>
                  </a:lnTo>
                  <a:lnTo>
                    <a:pt x="20655" y="12328"/>
                  </a:lnTo>
                  <a:lnTo>
                    <a:pt x="20828" y="12226"/>
                  </a:lnTo>
                  <a:lnTo>
                    <a:pt x="20999" y="12124"/>
                  </a:lnTo>
                  <a:lnTo>
                    <a:pt x="21127" y="12022"/>
                  </a:lnTo>
                  <a:lnTo>
                    <a:pt x="21256" y="11887"/>
                  </a:lnTo>
                  <a:lnTo>
                    <a:pt x="21343" y="11750"/>
                  </a:lnTo>
                  <a:lnTo>
                    <a:pt x="21385" y="11582"/>
                  </a:lnTo>
                  <a:lnTo>
                    <a:pt x="21429" y="11412"/>
                  </a:lnTo>
                  <a:lnTo>
                    <a:pt x="21600" y="10188"/>
                  </a:lnTo>
                  <a:lnTo>
                    <a:pt x="21558" y="10018"/>
                  </a:lnTo>
                  <a:lnTo>
                    <a:pt x="21514" y="9850"/>
                  </a:lnTo>
                  <a:lnTo>
                    <a:pt x="21429" y="9713"/>
                  </a:lnTo>
                  <a:lnTo>
                    <a:pt x="21343" y="9578"/>
                  </a:lnTo>
                  <a:lnTo>
                    <a:pt x="21214" y="9441"/>
                  </a:lnTo>
                  <a:lnTo>
                    <a:pt x="21043" y="9339"/>
                  </a:lnTo>
                  <a:lnTo>
                    <a:pt x="20655" y="9136"/>
                  </a:lnTo>
                  <a:lnTo>
                    <a:pt x="20226" y="8965"/>
                  </a:lnTo>
                  <a:lnTo>
                    <a:pt x="19712" y="8830"/>
                  </a:lnTo>
                  <a:lnTo>
                    <a:pt x="19153" y="8728"/>
                  </a:lnTo>
                  <a:lnTo>
                    <a:pt x="18594" y="8660"/>
                  </a:lnTo>
                  <a:lnTo>
                    <a:pt x="17391" y="8525"/>
                  </a:lnTo>
                  <a:lnTo>
                    <a:pt x="15545" y="8388"/>
                  </a:lnTo>
                  <a:lnTo>
                    <a:pt x="13355" y="8286"/>
                  </a:lnTo>
                  <a:lnTo>
                    <a:pt x="11123" y="8185"/>
                  </a:lnTo>
                  <a:lnTo>
                    <a:pt x="11422" y="7777"/>
                  </a:lnTo>
                  <a:lnTo>
                    <a:pt x="11680" y="7302"/>
                  </a:lnTo>
                  <a:lnTo>
                    <a:pt x="11937" y="6793"/>
                  </a:lnTo>
                  <a:lnTo>
                    <a:pt x="12110" y="6249"/>
                  </a:lnTo>
                  <a:lnTo>
                    <a:pt x="12281" y="5705"/>
                  </a:lnTo>
                  <a:lnTo>
                    <a:pt x="12454" y="5128"/>
                  </a:lnTo>
                  <a:lnTo>
                    <a:pt x="12625" y="4008"/>
                  </a:lnTo>
                  <a:lnTo>
                    <a:pt x="12754" y="2988"/>
                  </a:lnTo>
                  <a:lnTo>
                    <a:pt x="12840" y="2139"/>
                  </a:lnTo>
                  <a:lnTo>
                    <a:pt x="12840" y="1120"/>
                  </a:lnTo>
                  <a:lnTo>
                    <a:pt x="12711" y="848"/>
                  </a:lnTo>
                  <a:lnTo>
                    <a:pt x="12583" y="644"/>
                  </a:lnTo>
                  <a:lnTo>
                    <a:pt x="12368" y="441"/>
                  </a:lnTo>
                  <a:lnTo>
                    <a:pt x="12110" y="237"/>
                  </a:lnTo>
                  <a:lnTo>
                    <a:pt x="11809" y="135"/>
                  </a:lnTo>
                  <a:lnTo>
                    <a:pt x="11465" y="33"/>
                  </a:lnTo>
                  <a:lnTo>
                    <a:pt x="11123" y="0"/>
                  </a:lnTo>
                  <a:lnTo>
                    <a:pt x="10477" y="33"/>
                  </a:lnTo>
                  <a:lnTo>
                    <a:pt x="10049" y="102"/>
                  </a:lnTo>
                  <a:lnTo>
                    <a:pt x="9705" y="204"/>
                  </a:lnTo>
                  <a:lnTo>
                    <a:pt x="9448" y="305"/>
                  </a:lnTo>
                  <a:lnTo>
                    <a:pt x="8760" y="2037"/>
                  </a:lnTo>
                  <a:lnTo>
                    <a:pt x="8416" y="2818"/>
                  </a:lnTo>
                  <a:lnTo>
                    <a:pt x="8072" y="3532"/>
                  </a:lnTo>
                  <a:lnTo>
                    <a:pt x="7730" y="4177"/>
                  </a:lnTo>
                  <a:lnTo>
                    <a:pt x="7386" y="4721"/>
                  </a:lnTo>
                  <a:lnTo>
                    <a:pt x="7085" y="5128"/>
                  </a:lnTo>
                  <a:lnTo>
                    <a:pt x="6827" y="5468"/>
                  </a:lnTo>
                  <a:lnTo>
                    <a:pt x="5840" y="6249"/>
                  </a:lnTo>
                  <a:lnTo>
                    <a:pt x="4422" y="7302"/>
                  </a:lnTo>
                  <a:lnTo>
                    <a:pt x="2534" y="8660"/>
                  </a:lnTo>
                  <a:lnTo>
                    <a:pt x="0" y="8660"/>
                  </a:lnTo>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grpSp>
      <p:grpSp>
        <p:nvGrpSpPr>
          <p:cNvPr id="279" name="Google Shape;291;p11"/>
          <p:cNvGrpSpPr/>
          <p:nvPr/>
        </p:nvGrpSpPr>
        <p:grpSpPr>
          <a:xfrm>
            <a:off x="545621" y="382428"/>
            <a:ext cx="398658" cy="631844"/>
            <a:chOff x="0" y="38"/>
            <a:chExt cx="398657" cy="631842"/>
          </a:xfrm>
        </p:grpSpPr>
        <p:sp>
          <p:nvSpPr>
            <p:cNvPr id="271" name="Google Shape;292;p11"/>
            <p:cNvSpPr/>
            <p:nvPr/>
          </p:nvSpPr>
          <p:spPr>
            <a:xfrm>
              <a:off x="119969" y="550675"/>
              <a:ext cx="158720" cy="34942"/>
            </a:xfrm>
            <a:prstGeom prst="rect">
              <a:avLst/>
            </a:pr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272" name="Google Shape;293;p11"/>
            <p:cNvSpPr/>
            <p:nvPr/>
          </p:nvSpPr>
          <p:spPr>
            <a:xfrm>
              <a:off x="119969" y="514765"/>
              <a:ext cx="158720" cy="34942"/>
            </a:xfrm>
            <a:prstGeom prst="rect">
              <a:avLst/>
            </a:pr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273" name="Google Shape;294;p11"/>
            <p:cNvSpPr/>
            <p:nvPr/>
          </p:nvSpPr>
          <p:spPr>
            <a:xfrm>
              <a:off x="119969" y="585616"/>
              <a:ext cx="158720" cy="4626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3078"/>
                  </a:lnTo>
                  <a:lnTo>
                    <a:pt x="127" y="5739"/>
                  </a:lnTo>
                  <a:lnTo>
                    <a:pt x="517" y="8383"/>
                  </a:lnTo>
                  <a:lnTo>
                    <a:pt x="1029" y="10574"/>
                  </a:lnTo>
                  <a:lnTo>
                    <a:pt x="1800" y="11913"/>
                  </a:lnTo>
                  <a:lnTo>
                    <a:pt x="9897" y="21165"/>
                  </a:lnTo>
                  <a:lnTo>
                    <a:pt x="10800" y="21600"/>
                  </a:lnTo>
                  <a:lnTo>
                    <a:pt x="11697" y="21165"/>
                  </a:lnTo>
                  <a:lnTo>
                    <a:pt x="19800" y="11913"/>
                  </a:lnTo>
                  <a:lnTo>
                    <a:pt x="20571" y="10574"/>
                  </a:lnTo>
                  <a:lnTo>
                    <a:pt x="21083" y="8383"/>
                  </a:lnTo>
                  <a:lnTo>
                    <a:pt x="21468" y="5739"/>
                  </a:lnTo>
                  <a:lnTo>
                    <a:pt x="21600" y="3078"/>
                  </a:lnTo>
                  <a:lnTo>
                    <a:pt x="21600" y="0"/>
                  </a:lnTo>
                  <a:lnTo>
                    <a:pt x="0" y="0"/>
                  </a:lnTo>
                  <a:close/>
                </a:path>
              </a:pathLst>
            </a:cu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274" name="Google Shape;295;p11"/>
            <p:cNvSpPr/>
            <p:nvPr/>
          </p:nvSpPr>
          <p:spPr>
            <a:xfrm>
              <a:off x="102980" y="218215"/>
              <a:ext cx="54769" cy="258779"/>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8934" y="9222"/>
                  </a:lnTo>
                  <a:lnTo>
                    <a:pt x="0" y="0"/>
                  </a:lnTo>
                </a:path>
              </a:pathLst>
            </a:cu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275" name="Google Shape;296;p11"/>
            <p:cNvSpPr/>
            <p:nvPr/>
          </p:nvSpPr>
          <p:spPr>
            <a:xfrm>
              <a:off x="-1" y="38"/>
              <a:ext cx="398659" cy="476956"/>
            </a:xfrm>
            <a:custGeom>
              <a:avLst/>
              <a:gdLst/>
              <a:ahLst/>
              <a:cxnLst>
                <a:cxn ang="0">
                  <a:pos x="wd2" y="hd2"/>
                </a:cxn>
                <a:cxn ang="5400000">
                  <a:pos x="wd2" y="hd2"/>
                </a:cxn>
                <a:cxn ang="10800000">
                  <a:pos x="wd2" y="hd2"/>
                </a:cxn>
                <a:cxn ang="16200000">
                  <a:pos x="wd2" y="hd2"/>
                </a:cxn>
              </a:cxnLst>
              <a:rect l="0" t="0" r="r" b="b"/>
              <a:pathLst>
                <a:path w="21600" h="21600" extrusionOk="0">
                  <a:moveTo>
                    <a:pt x="15100" y="21600"/>
                  </a:moveTo>
                  <a:lnTo>
                    <a:pt x="15356" y="20659"/>
                  </a:lnTo>
                  <a:lnTo>
                    <a:pt x="15713" y="19761"/>
                  </a:lnTo>
                  <a:lnTo>
                    <a:pt x="16123" y="18906"/>
                  </a:lnTo>
                  <a:lnTo>
                    <a:pt x="16584" y="18135"/>
                  </a:lnTo>
                  <a:lnTo>
                    <a:pt x="17096" y="17408"/>
                  </a:lnTo>
                  <a:lnTo>
                    <a:pt x="17607" y="16681"/>
                  </a:lnTo>
                  <a:lnTo>
                    <a:pt x="18733" y="15313"/>
                  </a:lnTo>
                  <a:lnTo>
                    <a:pt x="19297" y="14628"/>
                  </a:lnTo>
                  <a:lnTo>
                    <a:pt x="19807" y="13945"/>
                  </a:lnTo>
                  <a:lnTo>
                    <a:pt x="20270" y="13260"/>
                  </a:lnTo>
                  <a:lnTo>
                    <a:pt x="20730" y="12490"/>
                  </a:lnTo>
                  <a:lnTo>
                    <a:pt x="21087" y="11719"/>
                  </a:lnTo>
                  <a:lnTo>
                    <a:pt x="21344" y="10864"/>
                  </a:lnTo>
                  <a:lnTo>
                    <a:pt x="21497" y="9967"/>
                  </a:lnTo>
                  <a:lnTo>
                    <a:pt x="21547" y="9496"/>
                  </a:lnTo>
                  <a:lnTo>
                    <a:pt x="21600" y="9025"/>
                  </a:lnTo>
                  <a:lnTo>
                    <a:pt x="21497" y="8084"/>
                  </a:lnTo>
                  <a:lnTo>
                    <a:pt x="21344" y="7187"/>
                  </a:lnTo>
                  <a:lnTo>
                    <a:pt x="21087" y="6329"/>
                  </a:lnTo>
                  <a:lnTo>
                    <a:pt x="20730" y="5518"/>
                  </a:lnTo>
                  <a:lnTo>
                    <a:pt x="20270" y="4705"/>
                  </a:lnTo>
                  <a:lnTo>
                    <a:pt x="19757" y="3978"/>
                  </a:lnTo>
                  <a:lnTo>
                    <a:pt x="19091" y="3293"/>
                  </a:lnTo>
                  <a:lnTo>
                    <a:pt x="18427" y="2652"/>
                  </a:lnTo>
                  <a:lnTo>
                    <a:pt x="17657" y="2053"/>
                  </a:lnTo>
                  <a:lnTo>
                    <a:pt x="16840" y="1540"/>
                  </a:lnTo>
                  <a:lnTo>
                    <a:pt x="15917" y="1112"/>
                  </a:lnTo>
                  <a:lnTo>
                    <a:pt x="14997" y="727"/>
                  </a:lnTo>
                  <a:lnTo>
                    <a:pt x="14024" y="427"/>
                  </a:lnTo>
                  <a:lnTo>
                    <a:pt x="12950" y="170"/>
                  </a:lnTo>
                  <a:lnTo>
                    <a:pt x="11926" y="42"/>
                  </a:lnTo>
                  <a:lnTo>
                    <a:pt x="10800" y="0"/>
                  </a:lnTo>
                  <a:lnTo>
                    <a:pt x="9674" y="42"/>
                  </a:lnTo>
                  <a:lnTo>
                    <a:pt x="8650" y="170"/>
                  </a:lnTo>
                  <a:lnTo>
                    <a:pt x="7576" y="427"/>
                  </a:lnTo>
                  <a:lnTo>
                    <a:pt x="6603" y="727"/>
                  </a:lnTo>
                  <a:lnTo>
                    <a:pt x="5681" y="1112"/>
                  </a:lnTo>
                  <a:lnTo>
                    <a:pt x="4760" y="1540"/>
                  </a:lnTo>
                  <a:lnTo>
                    <a:pt x="3940" y="2053"/>
                  </a:lnTo>
                  <a:lnTo>
                    <a:pt x="3173" y="2652"/>
                  </a:lnTo>
                  <a:lnTo>
                    <a:pt x="2507" y="3293"/>
                  </a:lnTo>
                  <a:lnTo>
                    <a:pt x="1843" y="3978"/>
                  </a:lnTo>
                  <a:lnTo>
                    <a:pt x="1330" y="4705"/>
                  </a:lnTo>
                  <a:lnTo>
                    <a:pt x="870" y="5518"/>
                  </a:lnTo>
                  <a:lnTo>
                    <a:pt x="513" y="6329"/>
                  </a:lnTo>
                  <a:lnTo>
                    <a:pt x="256" y="7187"/>
                  </a:lnTo>
                  <a:lnTo>
                    <a:pt x="103" y="8084"/>
                  </a:lnTo>
                  <a:lnTo>
                    <a:pt x="0" y="9025"/>
                  </a:lnTo>
                  <a:lnTo>
                    <a:pt x="50" y="9496"/>
                  </a:lnTo>
                  <a:lnTo>
                    <a:pt x="103" y="9967"/>
                  </a:lnTo>
                  <a:lnTo>
                    <a:pt x="256" y="10864"/>
                  </a:lnTo>
                  <a:lnTo>
                    <a:pt x="513" y="11719"/>
                  </a:lnTo>
                  <a:lnTo>
                    <a:pt x="870" y="12490"/>
                  </a:lnTo>
                  <a:lnTo>
                    <a:pt x="1330" y="13260"/>
                  </a:lnTo>
                  <a:lnTo>
                    <a:pt x="1791" y="13945"/>
                  </a:lnTo>
                  <a:lnTo>
                    <a:pt x="2303" y="14628"/>
                  </a:lnTo>
                  <a:lnTo>
                    <a:pt x="2867" y="15313"/>
                  </a:lnTo>
                  <a:lnTo>
                    <a:pt x="3993" y="16681"/>
                  </a:lnTo>
                  <a:lnTo>
                    <a:pt x="4504" y="17408"/>
                  </a:lnTo>
                  <a:lnTo>
                    <a:pt x="5016" y="18135"/>
                  </a:lnTo>
                  <a:lnTo>
                    <a:pt x="5477" y="18906"/>
                  </a:lnTo>
                  <a:lnTo>
                    <a:pt x="5887" y="19761"/>
                  </a:lnTo>
                  <a:lnTo>
                    <a:pt x="6244" y="20659"/>
                  </a:lnTo>
                  <a:lnTo>
                    <a:pt x="6500" y="21600"/>
                  </a:lnTo>
                </a:path>
              </a:pathLst>
            </a:cu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276" name="Google Shape;297;p11"/>
            <p:cNvSpPr/>
            <p:nvPr/>
          </p:nvSpPr>
          <p:spPr>
            <a:xfrm>
              <a:off x="240909" y="218215"/>
              <a:ext cx="54769" cy="25877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2666" y="9222"/>
                  </a:lnTo>
                  <a:lnTo>
                    <a:pt x="0" y="21600"/>
                  </a:lnTo>
                </a:path>
              </a:pathLst>
            </a:cu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277" name="Google Shape;298;p11"/>
            <p:cNvSpPr/>
            <p:nvPr/>
          </p:nvSpPr>
          <p:spPr>
            <a:xfrm>
              <a:off x="129433" y="208752"/>
              <a:ext cx="139792" cy="30250"/>
            </a:xfrm>
            <a:custGeom>
              <a:avLst/>
              <a:gdLst/>
              <a:ahLst/>
              <a:cxnLst>
                <a:cxn ang="0">
                  <a:pos x="wd2" y="hd2"/>
                </a:cxn>
                <a:cxn ang="5400000">
                  <a:pos x="wd2" y="hd2"/>
                </a:cxn>
                <a:cxn ang="10800000">
                  <a:pos x="wd2" y="hd2"/>
                </a:cxn>
                <a:cxn ang="16200000">
                  <a:pos x="wd2" y="hd2"/>
                </a:cxn>
              </a:cxnLst>
              <a:rect l="0" t="0" r="r" b="b"/>
              <a:pathLst>
                <a:path w="21600" h="21600" extrusionOk="0">
                  <a:moveTo>
                    <a:pt x="0" y="2022"/>
                  </a:moveTo>
                  <a:lnTo>
                    <a:pt x="4962" y="21600"/>
                  </a:lnTo>
                  <a:lnTo>
                    <a:pt x="9925" y="2022"/>
                  </a:lnTo>
                  <a:lnTo>
                    <a:pt x="10362" y="692"/>
                  </a:lnTo>
                  <a:lnTo>
                    <a:pt x="10800" y="0"/>
                  </a:lnTo>
                  <a:lnTo>
                    <a:pt x="11238" y="692"/>
                  </a:lnTo>
                  <a:lnTo>
                    <a:pt x="11675" y="2022"/>
                  </a:lnTo>
                  <a:lnTo>
                    <a:pt x="16638" y="21600"/>
                  </a:lnTo>
                  <a:lnTo>
                    <a:pt x="21600" y="2022"/>
                  </a:lnTo>
                </a:path>
              </a:pathLst>
            </a:cu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278" name="Google Shape;299;p11"/>
            <p:cNvSpPr/>
            <p:nvPr/>
          </p:nvSpPr>
          <p:spPr>
            <a:xfrm>
              <a:off x="119969" y="480794"/>
              <a:ext cx="158720" cy="1"/>
            </a:xfrm>
            <a:prstGeom prst="line">
              <a:avLst/>
            </a:prstGeom>
            <a:noFill/>
            <a:ln w="12175" cap="rnd">
              <a:solidFill>
                <a:schemeClr val="accent1"/>
              </a:solidFill>
              <a:prstDash val="solid"/>
              <a:round/>
            </a:ln>
            <a:effectLst/>
          </p:spPr>
          <p:txBody>
            <a:bodyPr wrap="square" lIns="45719" tIns="45719" rIns="45719" bIns="45719" numCol="1" anchor="t">
              <a:noAutofit/>
            </a:bodyPr>
            <a:lstStyle/>
            <a:p>
              <a:endParaRPr/>
            </a:p>
          </p:txBody>
        </p:sp>
      </p:grpSp>
      <p:sp>
        <p:nvSpPr>
          <p:cNvPr id="28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BLANK_1">
    <p:spTree>
      <p:nvGrpSpPr>
        <p:cNvPr id="1" name=""/>
        <p:cNvGrpSpPr/>
        <p:nvPr/>
      </p:nvGrpSpPr>
      <p:grpSpPr>
        <a:xfrm>
          <a:off x="0" y="0"/>
          <a:ext cx="0" cy="0"/>
          <a:chOff x="0" y="0"/>
          <a:chExt cx="0" cy="0"/>
        </a:xfrm>
      </p:grpSpPr>
      <p:sp>
        <p:nvSpPr>
          <p:cNvPr id="287" name="Google Shape;302;p12"/>
          <p:cNvSpPr/>
          <p:nvPr/>
        </p:nvSpPr>
        <p:spPr>
          <a:xfrm>
            <a:off x="407149" y="407074"/>
            <a:ext cx="8329802" cy="4329302"/>
          </a:xfrm>
          <a:prstGeom prst="rect">
            <a:avLst/>
          </a:prstGeom>
          <a:solidFill>
            <a:schemeClr val="accent1"/>
          </a:solidFill>
          <a:ln w="12700">
            <a:miter lim="400000"/>
          </a:ln>
        </p:spPr>
        <p:txBody>
          <a:bodyPr lIns="45719" rIns="45719" anchor="ctr"/>
          <a:lstStyle/>
          <a:p>
            <a:pPr>
              <a:defRPr>
                <a:solidFill>
                  <a:srgbClr val="000000"/>
                </a:solidFill>
              </a:defRPr>
            </a:pPr>
            <a:endParaRPr/>
          </a:p>
        </p:txBody>
      </p:sp>
      <p:sp>
        <p:nvSpPr>
          <p:cNvPr id="288" name="Google Shape;303;p12"/>
          <p:cNvSpPr/>
          <p:nvPr/>
        </p:nvSpPr>
        <p:spPr>
          <a:xfrm>
            <a:off x="-117276" y="847256"/>
            <a:ext cx="605402" cy="605402"/>
          </a:xfrm>
          <a:prstGeom prst="ellipse">
            <a:avLst/>
          </a:prstGeom>
          <a:solidFill>
            <a:schemeClr val="accent5"/>
          </a:solidFill>
          <a:ln w="12700">
            <a:miter lim="400000"/>
          </a:ln>
        </p:spPr>
        <p:txBody>
          <a:bodyPr lIns="45719" rIns="45719" anchor="ctr"/>
          <a:lstStyle/>
          <a:p>
            <a:pPr>
              <a:defRPr>
                <a:solidFill>
                  <a:srgbClr val="000000"/>
                </a:solidFill>
              </a:defRPr>
            </a:pPr>
            <a:endParaRPr/>
          </a:p>
        </p:txBody>
      </p:sp>
      <p:sp>
        <p:nvSpPr>
          <p:cNvPr id="289" name="Google Shape;304;p12"/>
          <p:cNvSpPr/>
          <p:nvPr/>
        </p:nvSpPr>
        <p:spPr>
          <a:xfrm>
            <a:off x="217850" y="171250"/>
            <a:ext cx="1054200" cy="1054200"/>
          </a:xfrm>
          <a:prstGeom prst="ellipse">
            <a:avLst/>
          </a:prstGeom>
          <a:solidFill>
            <a:schemeClr val="accent2"/>
          </a:solidFill>
          <a:ln w="12700">
            <a:miter lim="400000"/>
          </a:ln>
        </p:spPr>
        <p:txBody>
          <a:bodyPr lIns="45719" rIns="45719" anchor="ctr"/>
          <a:lstStyle/>
          <a:p>
            <a:pPr>
              <a:defRPr>
                <a:solidFill>
                  <a:srgbClr val="000000"/>
                </a:solidFill>
              </a:defRPr>
            </a:pPr>
            <a:endParaRPr/>
          </a:p>
        </p:txBody>
      </p:sp>
      <p:sp>
        <p:nvSpPr>
          <p:cNvPr id="290" name="Google Shape;305;p12"/>
          <p:cNvSpPr/>
          <p:nvPr/>
        </p:nvSpPr>
        <p:spPr>
          <a:xfrm>
            <a:off x="1156975" y="-137275"/>
            <a:ext cx="398701" cy="398702"/>
          </a:xfrm>
          <a:prstGeom prst="ellipse">
            <a:avLst/>
          </a:prstGeom>
          <a:solidFill>
            <a:schemeClr val="accent3"/>
          </a:solidFill>
          <a:ln w="12700">
            <a:miter lim="400000"/>
          </a:ln>
        </p:spPr>
        <p:txBody>
          <a:bodyPr lIns="45719" rIns="45719" anchor="ctr"/>
          <a:lstStyle/>
          <a:p>
            <a:pPr>
              <a:defRPr>
                <a:solidFill>
                  <a:srgbClr val="000000"/>
                </a:solidFill>
              </a:defRPr>
            </a:pPr>
            <a:endParaRPr/>
          </a:p>
        </p:txBody>
      </p:sp>
      <p:sp>
        <p:nvSpPr>
          <p:cNvPr id="291" name="Google Shape;306;p12"/>
          <p:cNvSpPr/>
          <p:nvPr/>
        </p:nvSpPr>
        <p:spPr>
          <a:xfrm>
            <a:off x="1397224" y="337513"/>
            <a:ext cx="136801" cy="136801"/>
          </a:xfrm>
          <a:prstGeom prst="ellipse">
            <a:avLst/>
          </a:prstGeom>
          <a:solidFill>
            <a:srgbClr val="FC4540">
              <a:alpha val="78850"/>
            </a:srgbClr>
          </a:solidFill>
          <a:ln w="12700">
            <a:miter lim="400000"/>
          </a:ln>
        </p:spPr>
        <p:txBody>
          <a:bodyPr lIns="45719" rIns="45719" anchor="ctr"/>
          <a:lstStyle/>
          <a:p>
            <a:pPr>
              <a:defRPr>
                <a:solidFill>
                  <a:srgbClr val="000000"/>
                </a:solidFill>
              </a:defRPr>
            </a:pPr>
            <a:endParaRPr/>
          </a:p>
        </p:txBody>
      </p:sp>
      <p:sp>
        <p:nvSpPr>
          <p:cNvPr id="292" name="Google Shape;307;p12"/>
          <p:cNvSpPr/>
          <p:nvPr/>
        </p:nvSpPr>
        <p:spPr>
          <a:xfrm>
            <a:off x="488128" y="1334485"/>
            <a:ext cx="213001" cy="213001"/>
          </a:xfrm>
          <a:prstGeom prst="ellipse">
            <a:avLst/>
          </a:prstGeom>
          <a:solidFill>
            <a:srgbClr val="FFFFFF"/>
          </a:solidFill>
          <a:ln w="12700">
            <a:miter lim="400000"/>
          </a:ln>
        </p:spPr>
        <p:txBody>
          <a:bodyPr lIns="45719" rIns="45719" anchor="ctr"/>
          <a:lstStyle/>
          <a:p>
            <a:pPr>
              <a:defRPr>
                <a:solidFill>
                  <a:srgbClr val="000000"/>
                </a:solidFill>
              </a:defRPr>
            </a:pPr>
            <a:endParaRPr/>
          </a:p>
        </p:txBody>
      </p:sp>
      <p:sp>
        <p:nvSpPr>
          <p:cNvPr id="293" name="Google Shape;308;p12"/>
          <p:cNvSpPr/>
          <p:nvPr/>
        </p:nvSpPr>
        <p:spPr>
          <a:xfrm>
            <a:off x="7847949" y="4168078"/>
            <a:ext cx="1097701" cy="1097701"/>
          </a:xfrm>
          <a:prstGeom prst="ellipse">
            <a:avLst/>
          </a:prstGeom>
          <a:solidFill>
            <a:schemeClr val="accent3"/>
          </a:solidFill>
          <a:ln w="12700">
            <a:miter lim="400000"/>
          </a:ln>
        </p:spPr>
        <p:txBody>
          <a:bodyPr lIns="45719" rIns="45719" anchor="ctr"/>
          <a:lstStyle/>
          <a:p>
            <a:pPr>
              <a:defRPr>
                <a:solidFill>
                  <a:srgbClr val="000000"/>
                </a:solidFill>
              </a:defRPr>
            </a:pPr>
            <a:endParaRPr/>
          </a:p>
        </p:txBody>
      </p:sp>
      <p:sp>
        <p:nvSpPr>
          <p:cNvPr id="294" name="Google Shape;309;p12"/>
          <p:cNvSpPr/>
          <p:nvPr/>
        </p:nvSpPr>
        <p:spPr>
          <a:xfrm>
            <a:off x="8507493" y="2981145"/>
            <a:ext cx="774601" cy="774601"/>
          </a:xfrm>
          <a:prstGeom prst="ellipse">
            <a:avLst/>
          </a:prstGeom>
          <a:solidFill>
            <a:schemeClr val="accent5"/>
          </a:solidFill>
          <a:ln w="12700">
            <a:miter lim="400000"/>
          </a:ln>
        </p:spPr>
        <p:txBody>
          <a:bodyPr lIns="45719" rIns="45719" anchor="ctr"/>
          <a:lstStyle/>
          <a:p>
            <a:pPr>
              <a:defRPr>
                <a:solidFill>
                  <a:srgbClr val="000000"/>
                </a:solidFill>
              </a:defRPr>
            </a:pPr>
            <a:endParaRPr/>
          </a:p>
        </p:txBody>
      </p:sp>
      <p:sp>
        <p:nvSpPr>
          <p:cNvPr id="295" name="Google Shape;310;p12"/>
          <p:cNvSpPr/>
          <p:nvPr/>
        </p:nvSpPr>
        <p:spPr>
          <a:xfrm>
            <a:off x="8094101" y="3973939"/>
            <a:ext cx="413401" cy="413401"/>
          </a:xfrm>
          <a:prstGeom prst="ellipse">
            <a:avLst/>
          </a:prstGeom>
          <a:solidFill>
            <a:srgbClr val="FC4540">
              <a:alpha val="78850"/>
            </a:srgbClr>
          </a:solidFill>
          <a:ln w="12700">
            <a:miter lim="400000"/>
          </a:ln>
        </p:spPr>
        <p:txBody>
          <a:bodyPr lIns="45719" rIns="45719" anchor="ctr"/>
          <a:lstStyle/>
          <a:p>
            <a:pPr>
              <a:defRPr>
                <a:solidFill>
                  <a:srgbClr val="000000"/>
                </a:solidFill>
              </a:defRPr>
            </a:pPr>
            <a:endParaRPr/>
          </a:p>
        </p:txBody>
      </p:sp>
      <p:sp>
        <p:nvSpPr>
          <p:cNvPr id="296" name="Google Shape;311;p12"/>
          <p:cNvSpPr/>
          <p:nvPr/>
        </p:nvSpPr>
        <p:spPr>
          <a:xfrm>
            <a:off x="8622048" y="3872634"/>
            <a:ext cx="213001" cy="213001"/>
          </a:xfrm>
          <a:prstGeom prst="ellipse">
            <a:avLst/>
          </a:prstGeom>
          <a:solidFill>
            <a:schemeClr val="accent2"/>
          </a:solidFill>
          <a:ln w="12700">
            <a:miter lim="400000"/>
          </a:ln>
        </p:spPr>
        <p:txBody>
          <a:bodyPr lIns="45719" rIns="45719" anchor="ctr"/>
          <a:lstStyle/>
          <a:p>
            <a:pPr>
              <a:defRPr>
                <a:solidFill>
                  <a:srgbClr val="000000"/>
                </a:solidFill>
              </a:defRPr>
            </a:pPr>
            <a:endParaRPr/>
          </a:p>
        </p:txBody>
      </p:sp>
      <p:sp>
        <p:nvSpPr>
          <p:cNvPr id="297" name="Google Shape;312;p12"/>
          <p:cNvSpPr/>
          <p:nvPr/>
        </p:nvSpPr>
        <p:spPr>
          <a:xfrm>
            <a:off x="7550022" y="4801658"/>
            <a:ext cx="213001" cy="213001"/>
          </a:xfrm>
          <a:prstGeom prst="ellipse">
            <a:avLst/>
          </a:prstGeom>
          <a:solidFill>
            <a:schemeClr val="accent1"/>
          </a:solidFill>
          <a:ln w="12700">
            <a:miter lim="400000"/>
          </a:ln>
        </p:spPr>
        <p:txBody>
          <a:bodyPr lIns="45719" rIns="45719" anchor="ctr"/>
          <a:lstStyle/>
          <a:p>
            <a:pPr>
              <a:defRPr>
                <a:solidFill>
                  <a:srgbClr val="000000"/>
                </a:solidFill>
              </a:defRPr>
            </a:pPr>
            <a:endParaRPr/>
          </a:p>
        </p:txBody>
      </p:sp>
      <p:sp>
        <p:nvSpPr>
          <p:cNvPr id="298" name="Google Shape;313;p12"/>
          <p:cNvSpPr/>
          <p:nvPr/>
        </p:nvSpPr>
        <p:spPr>
          <a:xfrm>
            <a:off x="7325661" y="4674666"/>
            <a:ext cx="93901" cy="93901"/>
          </a:xfrm>
          <a:prstGeom prst="ellipse">
            <a:avLst/>
          </a:prstGeom>
          <a:solidFill>
            <a:schemeClr val="accent2"/>
          </a:solidFill>
          <a:ln w="12700">
            <a:miter lim="400000"/>
          </a:ln>
        </p:spPr>
        <p:txBody>
          <a:bodyPr lIns="45719" rIns="45719" anchor="ctr"/>
          <a:lstStyle/>
          <a:p>
            <a:pPr>
              <a:defRPr>
                <a:solidFill>
                  <a:srgbClr val="000000"/>
                </a:solidFill>
              </a:defRPr>
            </a:pPr>
            <a:endParaRPr/>
          </a:p>
        </p:txBody>
      </p:sp>
      <p:sp>
        <p:nvSpPr>
          <p:cNvPr id="299" name="Google Shape;314;p12"/>
          <p:cNvSpPr/>
          <p:nvPr/>
        </p:nvSpPr>
        <p:spPr>
          <a:xfrm>
            <a:off x="258289" y="1577099"/>
            <a:ext cx="93901" cy="93901"/>
          </a:xfrm>
          <a:prstGeom prst="ellipse">
            <a:avLst/>
          </a:prstGeom>
          <a:solidFill>
            <a:schemeClr val="accent2"/>
          </a:solidFill>
          <a:ln w="12700">
            <a:miter lim="400000"/>
          </a:ln>
        </p:spPr>
        <p:txBody>
          <a:bodyPr lIns="45719" rIns="45719" anchor="ctr"/>
          <a:lstStyle/>
          <a:p>
            <a:pPr>
              <a:defRPr>
                <a:solidFill>
                  <a:srgbClr val="000000"/>
                </a:solidFill>
              </a:defRPr>
            </a:pPr>
            <a:endParaRPr/>
          </a:p>
        </p:txBody>
      </p:sp>
      <p:sp>
        <p:nvSpPr>
          <p:cNvPr id="300" name="Google Shape;315;p12"/>
          <p:cNvSpPr/>
          <p:nvPr/>
        </p:nvSpPr>
        <p:spPr>
          <a:xfrm>
            <a:off x="8726431" y="3200085"/>
            <a:ext cx="336726" cy="336726"/>
          </a:xfrm>
          <a:custGeom>
            <a:avLst/>
            <a:gdLst/>
            <a:ahLst/>
            <a:cxnLst>
              <a:cxn ang="0">
                <a:pos x="wd2" y="hd2"/>
              </a:cxn>
              <a:cxn ang="5400000">
                <a:pos x="wd2" y="hd2"/>
              </a:cxn>
              <a:cxn ang="10800000">
                <a:pos x="wd2" y="hd2"/>
              </a:cxn>
              <a:cxn ang="16200000">
                <a:pos x="wd2" y="hd2"/>
              </a:cxn>
            </a:cxnLst>
            <a:rect l="0" t="0" r="r" b="b"/>
            <a:pathLst>
              <a:path w="21600" h="21600" extrusionOk="0">
                <a:moveTo>
                  <a:pt x="18908" y="5416"/>
                </a:moveTo>
                <a:lnTo>
                  <a:pt x="19139" y="5187"/>
                </a:lnTo>
                <a:lnTo>
                  <a:pt x="19402" y="5056"/>
                </a:lnTo>
                <a:lnTo>
                  <a:pt x="19697" y="4956"/>
                </a:lnTo>
                <a:lnTo>
                  <a:pt x="19960" y="4892"/>
                </a:lnTo>
                <a:lnTo>
                  <a:pt x="20255" y="4825"/>
                </a:lnTo>
                <a:lnTo>
                  <a:pt x="20550" y="4695"/>
                </a:lnTo>
                <a:lnTo>
                  <a:pt x="20813" y="4530"/>
                </a:lnTo>
                <a:lnTo>
                  <a:pt x="21108" y="4300"/>
                </a:lnTo>
                <a:lnTo>
                  <a:pt x="21339" y="4038"/>
                </a:lnTo>
                <a:lnTo>
                  <a:pt x="21469" y="3742"/>
                </a:lnTo>
                <a:lnTo>
                  <a:pt x="21568" y="3414"/>
                </a:lnTo>
                <a:lnTo>
                  <a:pt x="21600" y="3053"/>
                </a:lnTo>
                <a:lnTo>
                  <a:pt x="21568" y="2758"/>
                </a:lnTo>
                <a:lnTo>
                  <a:pt x="21535" y="2461"/>
                </a:lnTo>
                <a:lnTo>
                  <a:pt x="21437" y="2200"/>
                </a:lnTo>
                <a:lnTo>
                  <a:pt x="21305" y="1903"/>
                </a:lnTo>
                <a:lnTo>
                  <a:pt x="21174" y="1674"/>
                </a:lnTo>
                <a:lnTo>
                  <a:pt x="21010" y="1411"/>
                </a:lnTo>
                <a:lnTo>
                  <a:pt x="20845" y="1182"/>
                </a:lnTo>
                <a:lnTo>
                  <a:pt x="20648" y="952"/>
                </a:lnTo>
                <a:lnTo>
                  <a:pt x="20419" y="755"/>
                </a:lnTo>
                <a:lnTo>
                  <a:pt x="20189" y="590"/>
                </a:lnTo>
                <a:lnTo>
                  <a:pt x="19926" y="426"/>
                </a:lnTo>
                <a:lnTo>
                  <a:pt x="19664" y="263"/>
                </a:lnTo>
                <a:lnTo>
                  <a:pt x="19402" y="164"/>
                </a:lnTo>
                <a:lnTo>
                  <a:pt x="19105" y="66"/>
                </a:lnTo>
                <a:lnTo>
                  <a:pt x="18844" y="32"/>
                </a:lnTo>
                <a:lnTo>
                  <a:pt x="18547" y="0"/>
                </a:lnTo>
                <a:lnTo>
                  <a:pt x="18187" y="32"/>
                </a:lnTo>
                <a:lnTo>
                  <a:pt x="17858" y="131"/>
                </a:lnTo>
                <a:lnTo>
                  <a:pt x="17563" y="263"/>
                </a:lnTo>
                <a:lnTo>
                  <a:pt x="17300" y="492"/>
                </a:lnTo>
                <a:lnTo>
                  <a:pt x="17070" y="755"/>
                </a:lnTo>
                <a:lnTo>
                  <a:pt x="16907" y="1050"/>
                </a:lnTo>
                <a:lnTo>
                  <a:pt x="16808" y="1313"/>
                </a:lnTo>
                <a:lnTo>
                  <a:pt x="16742" y="1608"/>
                </a:lnTo>
                <a:lnTo>
                  <a:pt x="16644" y="1903"/>
                </a:lnTo>
                <a:lnTo>
                  <a:pt x="16545" y="2166"/>
                </a:lnTo>
                <a:lnTo>
                  <a:pt x="16413" y="2461"/>
                </a:lnTo>
                <a:lnTo>
                  <a:pt x="16184" y="2692"/>
                </a:lnTo>
                <a:lnTo>
                  <a:pt x="15823" y="3053"/>
                </a:lnTo>
                <a:lnTo>
                  <a:pt x="15494" y="3282"/>
                </a:lnTo>
                <a:lnTo>
                  <a:pt x="15199" y="3414"/>
                </a:lnTo>
                <a:lnTo>
                  <a:pt x="14936" y="3479"/>
                </a:lnTo>
                <a:lnTo>
                  <a:pt x="14675" y="3479"/>
                </a:lnTo>
                <a:lnTo>
                  <a:pt x="14444" y="3414"/>
                </a:lnTo>
                <a:lnTo>
                  <a:pt x="14215" y="3250"/>
                </a:lnTo>
                <a:lnTo>
                  <a:pt x="13984" y="3085"/>
                </a:lnTo>
                <a:lnTo>
                  <a:pt x="13755" y="2822"/>
                </a:lnTo>
                <a:lnTo>
                  <a:pt x="13525" y="2561"/>
                </a:lnTo>
                <a:lnTo>
                  <a:pt x="13033" y="1903"/>
                </a:lnTo>
                <a:lnTo>
                  <a:pt x="12441" y="1182"/>
                </a:lnTo>
                <a:lnTo>
                  <a:pt x="12114" y="787"/>
                </a:lnTo>
                <a:lnTo>
                  <a:pt x="11752" y="394"/>
                </a:lnTo>
                <a:lnTo>
                  <a:pt x="11555" y="229"/>
                </a:lnTo>
                <a:lnTo>
                  <a:pt x="11293" y="98"/>
                </a:lnTo>
                <a:lnTo>
                  <a:pt x="11064" y="32"/>
                </a:lnTo>
                <a:lnTo>
                  <a:pt x="10801" y="0"/>
                </a:lnTo>
                <a:lnTo>
                  <a:pt x="10669" y="32"/>
                </a:lnTo>
                <a:lnTo>
                  <a:pt x="10472" y="131"/>
                </a:lnTo>
                <a:lnTo>
                  <a:pt x="9848" y="492"/>
                </a:lnTo>
                <a:lnTo>
                  <a:pt x="9486" y="722"/>
                </a:lnTo>
                <a:lnTo>
                  <a:pt x="9093" y="1018"/>
                </a:lnTo>
                <a:lnTo>
                  <a:pt x="8667" y="1313"/>
                </a:lnTo>
                <a:lnTo>
                  <a:pt x="8272" y="1674"/>
                </a:lnTo>
                <a:lnTo>
                  <a:pt x="7911" y="2035"/>
                </a:lnTo>
                <a:lnTo>
                  <a:pt x="7583" y="2429"/>
                </a:lnTo>
                <a:lnTo>
                  <a:pt x="7320" y="2822"/>
                </a:lnTo>
                <a:lnTo>
                  <a:pt x="7222" y="3021"/>
                </a:lnTo>
                <a:lnTo>
                  <a:pt x="7156" y="3250"/>
                </a:lnTo>
                <a:lnTo>
                  <a:pt x="7091" y="3447"/>
                </a:lnTo>
                <a:lnTo>
                  <a:pt x="7058" y="3643"/>
                </a:lnTo>
                <a:lnTo>
                  <a:pt x="7058" y="3840"/>
                </a:lnTo>
                <a:lnTo>
                  <a:pt x="7091" y="4071"/>
                </a:lnTo>
                <a:lnTo>
                  <a:pt x="7156" y="4267"/>
                </a:lnTo>
                <a:lnTo>
                  <a:pt x="7254" y="4464"/>
                </a:lnTo>
                <a:lnTo>
                  <a:pt x="7386" y="4661"/>
                </a:lnTo>
                <a:lnTo>
                  <a:pt x="7551" y="4858"/>
                </a:lnTo>
                <a:lnTo>
                  <a:pt x="7812" y="5056"/>
                </a:lnTo>
                <a:lnTo>
                  <a:pt x="8338" y="5317"/>
                </a:lnTo>
                <a:lnTo>
                  <a:pt x="8928" y="5450"/>
                </a:lnTo>
                <a:lnTo>
                  <a:pt x="9225" y="5580"/>
                </a:lnTo>
                <a:lnTo>
                  <a:pt x="9486" y="5712"/>
                </a:lnTo>
                <a:lnTo>
                  <a:pt x="9749" y="5942"/>
                </a:lnTo>
                <a:lnTo>
                  <a:pt x="9980" y="6204"/>
                </a:lnTo>
                <a:lnTo>
                  <a:pt x="10111" y="6500"/>
                </a:lnTo>
                <a:lnTo>
                  <a:pt x="10209" y="6828"/>
                </a:lnTo>
                <a:lnTo>
                  <a:pt x="10243" y="7222"/>
                </a:lnTo>
                <a:lnTo>
                  <a:pt x="10209" y="7485"/>
                </a:lnTo>
                <a:lnTo>
                  <a:pt x="10177" y="7780"/>
                </a:lnTo>
                <a:lnTo>
                  <a:pt x="9980" y="8306"/>
                </a:lnTo>
                <a:lnTo>
                  <a:pt x="9848" y="8567"/>
                </a:lnTo>
                <a:lnTo>
                  <a:pt x="9685" y="8830"/>
                </a:lnTo>
                <a:lnTo>
                  <a:pt x="9486" y="9061"/>
                </a:lnTo>
                <a:lnTo>
                  <a:pt x="9290" y="9290"/>
                </a:lnTo>
                <a:lnTo>
                  <a:pt x="9061" y="9486"/>
                </a:lnTo>
                <a:lnTo>
                  <a:pt x="8830" y="9685"/>
                </a:lnTo>
                <a:lnTo>
                  <a:pt x="8601" y="9815"/>
                </a:lnTo>
                <a:lnTo>
                  <a:pt x="8338" y="9980"/>
                </a:lnTo>
                <a:lnTo>
                  <a:pt x="8075" y="10078"/>
                </a:lnTo>
                <a:lnTo>
                  <a:pt x="7780" y="10177"/>
                </a:lnTo>
                <a:lnTo>
                  <a:pt x="7485" y="10209"/>
                </a:lnTo>
                <a:lnTo>
                  <a:pt x="7222" y="10243"/>
                </a:lnTo>
                <a:lnTo>
                  <a:pt x="6861" y="10209"/>
                </a:lnTo>
                <a:lnTo>
                  <a:pt x="6533" y="10111"/>
                </a:lnTo>
                <a:lnTo>
                  <a:pt x="6204" y="9980"/>
                </a:lnTo>
                <a:lnTo>
                  <a:pt x="5942" y="9749"/>
                </a:lnTo>
                <a:lnTo>
                  <a:pt x="5712" y="9486"/>
                </a:lnTo>
                <a:lnTo>
                  <a:pt x="5548" y="9191"/>
                </a:lnTo>
                <a:lnTo>
                  <a:pt x="5351" y="8601"/>
                </a:lnTo>
                <a:lnTo>
                  <a:pt x="5285" y="8338"/>
                </a:lnTo>
                <a:lnTo>
                  <a:pt x="5187" y="8075"/>
                </a:lnTo>
                <a:lnTo>
                  <a:pt x="5056" y="7812"/>
                </a:lnTo>
                <a:lnTo>
                  <a:pt x="4858" y="7550"/>
                </a:lnTo>
                <a:lnTo>
                  <a:pt x="4661" y="7386"/>
                </a:lnTo>
                <a:lnTo>
                  <a:pt x="4464" y="7254"/>
                </a:lnTo>
                <a:lnTo>
                  <a:pt x="4267" y="7156"/>
                </a:lnTo>
                <a:lnTo>
                  <a:pt x="4071" y="7091"/>
                </a:lnTo>
                <a:lnTo>
                  <a:pt x="3840" y="7058"/>
                </a:lnTo>
                <a:lnTo>
                  <a:pt x="3643" y="7058"/>
                </a:lnTo>
                <a:lnTo>
                  <a:pt x="3447" y="7091"/>
                </a:lnTo>
                <a:lnTo>
                  <a:pt x="3250" y="7156"/>
                </a:lnTo>
                <a:lnTo>
                  <a:pt x="3021" y="7222"/>
                </a:lnTo>
                <a:lnTo>
                  <a:pt x="2822" y="7320"/>
                </a:lnTo>
                <a:lnTo>
                  <a:pt x="2429" y="7583"/>
                </a:lnTo>
                <a:lnTo>
                  <a:pt x="2035" y="7911"/>
                </a:lnTo>
                <a:lnTo>
                  <a:pt x="1674" y="8272"/>
                </a:lnTo>
                <a:lnTo>
                  <a:pt x="1313" y="8667"/>
                </a:lnTo>
                <a:lnTo>
                  <a:pt x="1018" y="9093"/>
                </a:lnTo>
                <a:lnTo>
                  <a:pt x="722" y="9486"/>
                </a:lnTo>
                <a:lnTo>
                  <a:pt x="492" y="9848"/>
                </a:lnTo>
                <a:lnTo>
                  <a:pt x="131" y="10472"/>
                </a:lnTo>
                <a:lnTo>
                  <a:pt x="32" y="10669"/>
                </a:lnTo>
                <a:lnTo>
                  <a:pt x="0" y="10801"/>
                </a:lnTo>
                <a:lnTo>
                  <a:pt x="32" y="11062"/>
                </a:lnTo>
                <a:lnTo>
                  <a:pt x="98" y="11293"/>
                </a:lnTo>
                <a:lnTo>
                  <a:pt x="229" y="11555"/>
                </a:lnTo>
                <a:lnTo>
                  <a:pt x="394" y="11752"/>
                </a:lnTo>
                <a:lnTo>
                  <a:pt x="787" y="12114"/>
                </a:lnTo>
                <a:lnTo>
                  <a:pt x="1182" y="12441"/>
                </a:lnTo>
                <a:lnTo>
                  <a:pt x="1903" y="13033"/>
                </a:lnTo>
                <a:lnTo>
                  <a:pt x="2561" y="13525"/>
                </a:lnTo>
                <a:lnTo>
                  <a:pt x="2822" y="13755"/>
                </a:lnTo>
                <a:lnTo>
                  <a:pt x="3085" y="13984"/>
                </a:lnTo>
                <a:lnTo>
                  <a:pt x="3250" y="14215"/>
                </a:lnTo>
                <a:lnTo>
                  <a:pt x="3414" y="14444"/>
                </a:lnTo>
                <a:lnTo>
                  <a:pt x="3480" y="14675"/>
                </a:lnTo>
                <a:lnTo>
                  <a:pt x="3480" y="14936"/>
                </a:lnTo>
                <a:lnTo>
                  <a:pt x="3414" y="15199"/>
                </a:lnTo>
                <a:lnTo>
                  <a:pt x="3282" y="15494"/>
                </a:lnTo>
                <a:lnTo>
                  <a:pt x="3053" y="15823"/>
                </a:lnTo>
                <a:lnTo>
                  <a:pt x="2463" y="16413"/>
                </a:lnTo>
                <a:lnTo>
                  <a:pt x="2200" y="16545"/>
                </a:lnTo>
                <a:lnTo>
                  <a:pt x="1903" y="16644"/>
                </a:lnTo>
                <a:lnTo>
                  <a:pt x="1642" y="16710"/>
                </a:lnTo>
                <a:lnTo>
                  <a:pt x="1345" y="16775"/>
                </a:lnTo>
                <a:lnTo>
                  <a:pt x="1050" y="16907"/>
                </a:lnTo>
                <a:lnTo>
                  <a:pt x="787" y="17070"/>
                </a:lnTo>
                <a:lnTo>
                  <a:pt x="492" y="17300"/>
                </a:lnTo>
                <a:lnTo>
                  <a:pt x="263" y="17563"/>
                </a:lnTo>
                <a:lnTo>
                  <a:pt x="131" y="17858"/>
                </a:lnTo>
                <a:lnTo>
                  <a:pt x="32" y="18186"/>
                </a:lnTo>
                <a:lnTo>
                  <a:pt x="0" y="18547"/>
                </a:lnTo>
                <a:lnTo>
                  <a:pt x="32" y="18844"/>
                </a:lnTo>
                <a:lnTo>
                  <a:pt x="66" y="19139"/>
                </a:lnTo>
                <a:lnTo>
                  <a:pt x="164" y="19402"/>
                </a:lnTo>
                <a:lnTo>
                  <a:pt x="295" y="19697"/>
                </a:lnTo>
                <a:lnTo>
                  <a:pt x="427" y="19926"/>
                </a:lnTo>
                <a:lnTo>
                  <a:pt x="590" y="20189"/>
                </a:lnTo>
                <a:lnTo>
                  <a:pt x="755" y="20419"/>
                </a:lnTo>
                <a:lnTo>
                  <a:pt x="952" y="20648"/>
                </a:lnTo>
                <a:lnTo>
                  <a:pt x="1182" y="20845"/>
                </a:lnTo>
                <a:lnTo>
                  <a:pt x="1411" y="21010"/>
                </a:lnTo>
                <a:lnTo>
                  <a:pt x="1937" y="21339"/>
                </a:lnTo>
                <a:lnTo>
                  <a:pt x="2200" y="21437"/>
                </a:lnTo>
                <a:lnTo>
                  <a:pt x="2495" y="21535"/>
                </a:lnTo>
                <a:lnTo>
                  <a:pt x="2758" y="21568"/>
                </a:lnTo>
                <a:lnTo>
                  <a:pt x="3053" y="21600"/>
                </a:lnTo>
                <a:lnTo>
                  <a:pt x="3414" y="21568"/>
                </a:lnTo>
                <a:lnTo>
                  <a:pt x="3742" y="21469"/>
                </a:lnTo>
                <a:lnTo>
                  <a:pt x="4038" y="21339"/>
                </a:lnTo>
                <a:lnTo>
                  <a:pt x="4300" y="21108"/>
                </a:lnTo>
                <a:lnTo>
                  <a:pt x="4530" y="20845"/>
                </a:lnTo>
                <a:lnTo>
                  <a:pt x="4695" y="20550"/>
                </a:lnTo>
                <a:lnTo>
                  <a:pt x="4793" y="20287"/>
                </a:lnTo>
                <a:lnTo>
                  <a:pt x="4858" y="19992"/>
                </a:lnTo>
                <a:lnTo>
                  <a:pt x="4958" y="19697"/>
                </a:lnTo>
                <a:lnTo>
                  <a:pt x="5056" y="19434"/>
                </a:lnTo>
                <a:lnTo>
                  <a:pt x="5187" y="19139"/>
                </a:lnTo>
                <a:lnTo>
                  <a:pt x="5416" y="18908"/>
                </a:lnTo>
                <a:lnTo>
                  <a:pt x="5777" y="18581"/>
                </a:lnTo>
                <a:lnTo>
                  <a:pt x="6106" y="18318"/>
                </a:lnTo>
                <a:lnTo>
                  <a:pt x="6401" y="18186"/>
                </a:lnTo>
                <a:lnTo>
                  <a:pt x="6664" y="18121"/>
                </a:lnTo>
                <a:lnTo>
                  <a:pt x="6927" y="18121"/>
                </a:lnTo>
                <a:lnTo>
                  <a:pt x="7156" y="18186"/>
                </a:lnTo>
                <a:lnTo>
                  <a:pt x="7386" y="18350"/>
                </a:lnTo>
                <a:lnTo>
                  <a:pt x="7616" y="18515"/>
                </a:lnTo>
                <a:lnTo>
                  <a:pt x="7846" y="18778"/>
                </a:lnTo>
                <a:lnTo>
                  <a:pt x="8075" y="19040"/>
                </a:lnTo>
                <a:lnTo>
                  <a:pt x="8569" y="19697"/>
                </a:lnTo>
                <a:lnTo>
                  <a:pt x="9159" y="20419"/>
                </a:lnTo>
                <a:lnTo>
                  <a:pt x="9486" y="20813"/>
                </a:lnTo>
                <a:lnTo>
                  <a:pt x="9848" y="21206"/>
                </a:lnTo>
                <a:lnTo>
                  <a:pt x="10046" y="21371"/>
                </a:lnTo>
                <a:lnTo>
                  <a:pt x="10307" y="21502"/>
                </a:lnTo>
                <a:lnTo>
                  <a:pt x="10538" y="21568"/>
                </a:lnTo>
                <a:lnTo>
                  <a:pt x="10801" y="21600"/>
                </a:lnTo>
                <a:lnTo>
                  <a:pt x="10931" y="21568"/>
                </a:lnTo>
                <a:lnTo>
                  <a:pt x="11128" y="21469"/>
                </a:lnTo>
                <a:lnTo>
                  <a:pt x="11752" y="21108"/>
                </a:lnTo>
                <a:lnTo>
                  <a:pt x="12114" y="20879"/>
                </a:lnTo>
                <a:lnTo>
                  <a:pt x="12507" y="20582"/>
                </a:lnTo>
                <a:lnTo>
                  <a:pt x="12934" y="20287"/>
                </a:lnTo>
                <a:lnTo>
                  <a:pt x="13328" y="19926"/>
                </a:lnTo>
                <a:lnTo>
                  <a:pt x="13689" y="19565"/>
                </a:lnTo>
                <a:lnTo>
                  <a:pt x="14017" y="19171"/>
                </a:lnTo>
                <a:lnTo>
                  <a:pt x="14280" y="18778"/>
                </a:lnTo>
                <a:lnTo>
                  <a:pt x="14378" y="18581"/>
                </a:lnTo>
                <a:lnTo>
                  <a:pt x="14444" y="18350"/>
                </a:lnTo>
                <a:lnTo>
                  <a:pt x="14510" y="18153"/>
                </a:lnTo>
                <a:lnTo>
                  <a:pt x="14542" y="17957"/>
                </a:lnTo>
                <a:lnTo>
                  <a:pt x="14542" y="17760"/>
                </a:lnTo>
                <a:lnTo>
                  <a:pt x="14510" y="17529"/>
                </a:lnTo>
                <a:lnTo>
                  <a:pt x="14444" y="17333"/>
                </a:lnTo>
                <a:lnTo>
                  <a:pt x="14346" y="17136"/>
                </a:lnTo>
                <a:lnTo>
                  <a:pt x="14215" y="16939"/>
                </a:lnTo>
                <a:lnTo>
                  <a:pt x="14050" y="16742"/>
                </a:lnTo>
                <a:lnTo>
                  <a:pt x="13788" y="16545"/>
                </a:lnTo>
                <a:lnTo>
                  <a:pt x="13525" y="16413"/>
                </a:lnTo>
                <a:lnTo>
                  <a:pt x="13262" y="16315"/>
                </a:lnTo>
                <a:lnTo>
                  <a:pt x="12967" y="16217"/>
                </a:lnTo>
                <a:lnTo>
                  <a:pt x="12672" y="16150"/>
                </a:lnTo>
                <a:lnTo>
                  <a:pt x="12376" y="16020"/>
                </a:lnTo>
                <a:lnTo>
                  <a:pt x="12114" y="15889"/>
                </a:lnTo>
                <a:lnTo>
                  <a:pt x="11851" y="15658"/>
                </a:lnTo>
                <a:lnTo>
                  <a:pt x="11622" y="15396"/>
                </a:lnTo>
                <a:lnTo>
                  <a:pt x="11489" y="15100"/>
                </a:lnTo>
                <a:lnTo>
                  <a:pt x="11391" y="14773"/>
                </a:lnTo>
                <a:lnTo>
                  <a:pt x="11359" y="14378"/>
                </a:lnTo>
                <a:lnTo>
                  <a:pt x="11391" y="14115"/>
                </a:lnTo>
                <a:lnTo>
                  <a:pt x="11423" y="13820"/>
                </a:lnTo>
                <a:lnTo>
                  <a:pt x="11522" y="13557"/>
                </a:lnTo>
                <a:lnTo>
                  <a:pt x="11622" y="13296"/>
                </a:lnTo>
                <a:lnTo>
                  <a:pt x="11752" y="13033"/>
                </a:lnTo>
                <a:lnTo>
                  <a:pt x="11917" y="12770"/>
                </a:lnTo>
                <a:lnTo>
                  <a:pt x="12114" y="12539"/>
                </a:lnTo>
                <a:lnTo>
                  <a:pt x="12310" y="12310"/>
                </a:lnTo>
                <a:lnTo>
                  <a:pt x="12539" y="12114"/>
                </a:lnTo>
                <a:lnTo>
                  <a:pt x="12770" y="11949"/>
                </a:lnTo>
                <a:lnTo>
                  <a:pt x="12999" y="11785"/>
                </a:lnTo>
                <a:lnTo>
                  <a:pt x="13262" y="11620"/>
                </a:lnTo>
                <a:lnTo>
                  <a:pt x="13525" y="11522"/>
                </a:lnTo>
                <a:lnTo>
                  <a:pt x="13820" y="11423"/>
                </a:lnTo>
                <a:lnTo>
                  <a:pt x="14116" y="11391"/>
                </a:lnTo>
                <a:lnTo>
                  <a:pt x="14378" y="11359"/>
                </a:lnTo>
                <a:lnTo>
                  <a:pt x="14739" y="11391"/>
                </a:lnTo>
                <a:lnTo>
                  <a:pt x="15068" y="11489"/>
                </a:lnTo>
                <a:lnTo>
                  <a:pt x="15396" y="11620"/>
                </a:lnTo>
                <a:lnTo>
                  <a:pt x="15658" y="11851"/>
                </a:lnTo>
                <a:lnTo>
                  <a:pt x="15889" y="12114"/>
                </a:lnTo>
                <a:lnTo>
                  <a:pt x="16052" y="12409"/>
                </a:lnTo>
                <a:lnTo>
                  <a:pt x="16152" y="12704"/>
                </a:lnTo>
                <a:lnTo>
                  <a:pt x="16250" y="12999"/>
                </a:lnTo>
                <a:lnTo>
                  <a:pt x="16315" y="13262"/>
                </a:lnTo>
                <a:lnTo>
                  <a:pt x="16413" y="13525"/>
                </a:lnTo>
                <a:lnTo>
                  <a:pt x="16545" y="13788"/>
                </a:lnTo>
                <a:lnTo>
                  <a:pt x="16742" y="14050"/>
                </a:lnTo>
                <a:lnTo>
                  <a:pt x="16939" y="14215"/>
                </a:lnTo>
                <a:lnTo>
                  <a:pt x="17136" y="14346"/>
                </a:lnTo>
                <a:lnTo>
                  <a:pt x="17333" y="14444"/>
                </a:lnTo>
                <a:lnTo>
                  <a:pt x="17529" y="14510"/>
                </a:lnTo>
                <a:lnTo>
                  <a:pt x="17760" y="14542"/>
                </a:lnTo>
                <a:lnTo>
                  <a:pt x="17957" y="14542"/>
                </a:lnTo>
                <a:lnTo>
                  <a:pt x="18153" y="14510"/>
                </a:lnTo>
                <a:lnTo>
                  <a:pt x="18350" y="14444"/>
                </a:lnTo>
                <a:lnTo>
                  <a:pt x="18581" y="14378"/>
                </a:lnTo>
                <a:lnTo>
                  <a:pt x="18778" y="14280"/>
                </a:lnTo>
                <a:lnTo>
                  <a:pt x="19171" y="14017"/>
                </a:lnTo>
                <a:lnTo>
                  <a:pt x="19565" y="13689"/>
                </a:lnTo>
                <a:lnTo>
                  <a:pt x="19926" y="13328"/>
                </a:lnTo>
                <a:lnTo>
                  <a:pt x="20287" y="12934"/>
                </a:lnTo>
                <a:lnTo>
                  <a:pt x="20582" y="12507"/>
                </a:lnTo>
                <a:lnTo>
                  <a:pt x="20879" y="12114"/>
                </a:lnTo>
                <a:lnTo>
                  <a:pt x="21108" y="11752"/>
                </a:lnTo>
                <a:lnTo>
                  <a:pt x="21469" y="11128"/>
                </a:lnTo>
                <a:lnTo>
                  <a:pt x="21568" y="10931"/>
                </a:lnTo>
                <a:lnTo>
                  <a:pt x="21600" y="10801"/>
                </a:lnTo>
                <a:lnTo>
                  <a:pt x="21568" y="10538"/>
                </a:lnTo>
                <a:lnTo>
                  <a:pt x="21502" y="10307"/>
                </a:lnTo>
                <a:lnTo>
                  <a:pt x="21371" y="10045"/>
                </a:lnTo>
                <a:lnTo>
                  <a:pt x="21206" y="9848"/>
                </a:lnTo>
                <a:lnTo>
                  <a:pt x="20813" y="9486"/>
                </a:lnTo>
                <a:lnTo>
                  <a:pt x="20419" y="9159"/>
                </a:lnTo>
                <a:lnTo>
                  <a:pt x="19697" y="8567"/>
                </a:lnTo>
                <a:lnTo>
                  <a:pt x="19040" y="8075"/>
                </a:lnTo>
                <a:lnTo>
                  <a:pt x="18778" y="7846"/>
                </a:lnTo>
                <a:lnTo>
                  <a:pt x="18515" y="7616"/>
                </a:lnTo>
                <a:lnTo>
                  <a:pt x="18350" y="7386"/>
                </a:lnTo>
                <a:lnTo>
                  <a:pt x="18187" y="7156"/>
                </a:lnTo>
                <a:lnTo>
                  <a:pt x="18121" y="6927"/>
                </a:lnTo>
                <a:lnTo>
                  <a:pt x="18121" y="6664"/>
                </a:lnTo>
                <a:lnTo>
                  <a:pt x="18187" y="6401"/>
                </a:lnTo>
                <a:lnTo>
                  <a:pt x="18318" y="6106"/>
                </a:lnTo>
                <a:lnTo>
                  <a:pt x="18547" y="5777"/>
                </a:lnTo>
                <a:lnTo>
                  <a:pt x="18908" y="5416"/>
                </a:lnTo>
                <a:close/>
              </a:path>
            </a:pathLst>
          </a:custGeom>
          <a:ln w="12175" cap="rnd">
            <a:solidFill>
              <a:schemeClr val="accent2"/>
            </a:solidFill>
          </a:ln>
        </p:spPr>
        <p:txBody>
          <a:bodyPr lIns="45719" rIns="45719" anchor="ctr"/>
          <a:lstStyle/>
          <a:p>
            <a:pPr>
              <a:defRPr>
                <a:solidFill>
                  <a:srgbClr val="000000"/>
                </a:solidFill>
              </a:defRPr>
            </a:pPr>
            <a:endParaRPr/>
          </a:p>
        </p:txBody>
      </p:sp>
      <p:grpSp>
        <p:nvGrpSpPr>
          <p:cNvPr id="303" name="Google Shape;316;p12"/>
          <p:cNvGrpSpPr/>
          <p:nvPr/>
        </p:nvGrpSpPr>
        <p:grpSpPr>
          <a:xfrm>
            <a:off x="8142375" y="4477603"/>
            <a:ext cx="508821" cy="478650"/>
            <a:chOff x="0" y="30"/>
            <a:chExt cx="508820" cy="478649"/>
          </a:xfrm>
        </p:grpSpPr>
        <p:sp>
          <p:nvSpPr>
            <p:cNvPr id="301" name="Google Shape;317;p12"/>
            <p:cNvSpPr/>
            <p:nvPr/>
          </p:nvSpPr>
          <p:spPr>
            <a:xfrm>
              <a:off x="-1" y="181397"/>
              <a:ext cx="121180" cy="27169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lnTo>
                    <a:pt x="0" y="0"/>
                  </a:lnTo>
                  <a:close/>
                  <a:moveTo>
                    <a:pt x="13282" y="5923"/>
                  </a:moveTo>
                  <a:lnTo>
                    <a:pt x="12477" y="5864"/>
                  </a:lnTo>
                  <a:lnTo>
                    <a:pt x="11805" y="5805"/>
                  </a:lnTo>
                  <a:lnTo>
                    <a:pt x="11139" y="5626"/>
                  </a:lnTo>
                  <a:lnTo>
                    <a:pt x="10599" y="5444"/>
                  </a:lnTo>
                  <a:lnTo>
                    <a:pt x="10065" y="5147"/>
                  </a:lnTo>
                  <a:lnTo>
                    <a:pt x="9662" y="4847"/>
                  </a:lnTo>
                  <a:lnTo>
                    <a:pt x="9525" y="4547"/>
                  </a:lnTo>
                  <a:lnTo>
                    <a:pt x="9393" y="4189"/>
                  </a:lnTo>
                  <a:lnTo>
                    <a:pt x="9525" y="3830"/>
                  </a:lnTo>
                  <a:lnTo>
                    <a:pt x="9662" y="3530"/>
                  </a:lnTo>
                  <a:lnTo>
                    <a:pt x="10065" y="3231"/>
                  </a:lnTo>
                  <a:lnTo>
                    <a:pt x="11139" y="2752"/>
                  </a:lnTo>
                  <a:lnTo>
                    <a:pt x="11805" y="2634"/>
                  </a:lnTo>
                  <a:lnTo>
                    <a:pt x="12477" y="2513"/>
                  </a:lnTo>
                  <a:lnTo>
                    <a:pt x="13282" y="2454"/>
                  </a:lnTo>
                  <a:lnTo>
                    <a:pt x="14086" y="2513"/>
                  </a:lnTo>
                  <a:lnTo>
                    <a:pt x="14758" y="2634"/>
                  </a:lnTo>
                  <a:lnTo>
                    <a:pt x="15430" y="2752"/>
                  </a:lnTo>
                  <a:lnTo>
                    <a:pt x="15964" y="2992"/>
                  </a:lnTo>
                  <a:lnTo>
                    <a:pt x="16504" y="3231"/>
                  </a:lnTo>
                  <a:lnTo>
                    <a:pt x="16907" y="3530"/>
                  </a:lnTo>
                  <a:lnTo>
                    <a:pt x="17039" y="3830"/>
                  </a:lnTo>
                  <a:lnTo>
                    <a:pt x="17176" y="4189"/>
                  </a:lnTo>
                  <a:lnTo>
                    <a:pt x="17039" y="4547"/>
                  </a:lnTo>
                  <a:lnTo>
                    <a:pt x="16907" y="4847"/>
                  </a:lnTo>
                  <a:lnTo>
                    <a:pt x="16504" y="5147"/>
                  </a:lnTo>
                  <a:lnTo>
                    <a:pt x="15964" y="5444"/>
                  </a:lnTo>
                  <a:lnTo>
                    <a:pt x="15430" y="5626"/>
                  </a:lnTo>
                  <a:lnTo>
                    <a:pt x="14758" y="5805"/>
                  </a:lnTo>
                  <a:lnTo>
                    <a:pt x="14086" y="5864"/>
                  </a:lnTo>
                  <a:lnTo>
                    <a:pt x="13282" y="5923"/>
                  </a:lnTo>
                  <a:close/>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302" name="Google Shape;318;p12"/>
            <p:cNvSpPr/>
            <p:nvPr/>
          </p:nvSpPr>
          <p:spPr>
            <a:xfrm>
              <a:off x="130233" y="30"/>
              <a:ext cx="378588" cy="478651"/>
            </a:xfrm>
            <a:custGeom>
              <a:avLst/>
              <a:gdLst/>
              <a:ahLst/>
              <a:cxnLst>
                <a:cxn ang="0">
                  <a:pos x="wd2" y="hd2"/>
                </a:cxn>
                <a:cxn ang="5400000">
                  <a:pos x="wd2" y="hd2"/>
                </a:cxn>
                <a:cxn ang="10800000">
                  <a:pos x="wd2" y="hd2"/>
                </a:cxn>
                <a:cxn ang="16200000">
                  <a:pos x="wd2" y="hd2"/>
                </a:cxn>
              </a:cxnLst>
              <a:rect l="0" t="0" r="r" b="b"/>
              <a:pathLst>
                <a:path w="21600" h="21600" extrusionOk="0">
                  <a:moveTo>
                    <a:pt x="0" y="18680"/>
                  </a:moveTo>
                  <a:lnTo>
                    <a:pt x="2663" y="18680"/>
                  </a:lnTo>
                  <a:lnTo>
                    <a:pt x="3521" y="19019"/>
                  </a:lnTo>
                  <a:lnTo>
                    <a:pt x="4724" y="19427"/>
                  </a:lnTo>
                  <a:lnTo>
                    <a:pt x="6268" y="19903"/>
                  </a:lnTo>
                  <a:lnTo>
                    <a:pt x="7988" y="20412"/>
                  </a:lnTo>
                  <a:lnTo>
                    <a:pt x="9834" y="20854"/>
                  </a:lnTo>
                  <a:lnTo>
                    <a:pt x="10779" y="21058"/>
                  </a:lnTo>
                  <a:lnTo>
                    <a:pt x="11724" y="21226"/>
                  </a:lnTo>
                  <a:lnTo>
                    <a:pt x="12625" y="21396"/>
                  </a:lnTo>
                  <a:lnTo>
                    <a:pt x="13526" y="21498"/>
                  </a:lnTo>
                  <a:lnTo>
                    <a:pt x="14342" y="21567"/>
                  </a:lnTo>
                  <a:lnTo>
                    <a:pt x="15159" y="21600"/>
                  </a:lnTo>
                  <a:lnTo>
                    <a:pt x="16532" y="21600"/>
                  </a:lnTo>
                  <a:lnTo>
                    <a:pt x="17262" y="21567"/>
                  </a:lnTo>
                  <a:lnTo>
                    <a:pt x="17950" y="21498"/>
                  </a:lnTo>
                  <a:lnTo>
                    <a:pt x="18551" y="21363"/>
                  </a:lnTo>
                  <a:lnTo>
                    <a:pt x="18851" y="21295"/>
                  </a:lnTo>
                  <a:lnTo>
                    <a:pt x="19066" y="21226"/>
                  </a:lnTo>
                  <a:lnTo>
                    <a:pt x="19281" y="21124"/>
                  </a:lnTo>
                  <a:lnTo>
                    <a:pt x="19452" y="20989"/>
                  </a:lnTo>
                  <a:lnTo>
                    <a:pt x="19539" y="20854"/>
                  </a:lnTo>
                  <a:lnTo>
                    <a:pt x="19625" y="20684"/>
                  </a:lnTo>
                  <a:lnTo>
                    <a:pt x="19754" y="19698"/>
                  </a:lnTo>
                  <a:lnTo>
                    <a:pt x="19712" y="19461"/>
                  </a:lnTo>
                  <a:lnTo>
                    <a:pt x="19625" y="19257"/>
                  </a:lnTo>
                  <a:lnTo>
                    <a:pt x="19452" y="19054"/>
                  </a:lnTo>
                  <a:lnTo>
                    <a:pt x="19195" y="18883"/>
                  </a:lnTo>
                  <a:lnTo>
                    <a:pt x="19410" y="18850"/>
                  </a:lnTo>
                  <a:lnTo>
                    <a:pt x="19840" y="18713"/>
                  </a:lnTo>
                  <a:lnTo>
                    <a:pt x="20011" y="18578"/>
                  </a:lnTo>
                  <a:lnTo>
                    <a:pt x="20140" y="18441"/>
                  </a:lnTo>
                  <a:lnTo>
                    <a:pt x="20269" y="18273"/>
                  </a:lnTo>
                  <a:lnTo>
                    <a:pt x="20355" y="18068"/>
                  </a:lnTo>
                  <a:lnTo>
                    <a:pt x="20397" y="17899"/>
                  </a:lnTo>
                  <a:lnTo>
                    <a:pt x="20526" y="16676"/>
                  </a:lnTo>
                  <a:lnTo>
                    <a:pt x="20526" y="16370"/>
                  </a:lnTo>
                  <a:lnTo>
                    <a:pt x="20484" y="16200"/>
                  </a:lnTo>
                  <a:lnTo>
                    <a:pt x="20397" y="16065"/>
                  </a:lnTo>
                  <a:lnTo>
                    <a:pt x="20182" y="15827"/>
                  </a:lnTo>
                  <a:lnTo>
                    <a:pt x="19925" y="15623"/>
                  </a:lnTo>
                  <a:lnTo>
                    <a:pt x="20140" y="15590"/>
                  </a:lnTo>
                  <a:lnTo>
                    <a:pt x="20313" y="15521"/>
                  </a:lnTo>
                  <a:lnTo>
                    <a:pt x="20484" y="15419"/>
                  </a:lnTo>
                  <a:lnTo>
                    <a:pt x="20655" y="15283"/>
                  </a:lnTo>
                  <a:lnTo>
                    <a:pt x="20784" y="15147"/>
                  </a:lnTo>
                  <a:lnTo>
                    <a:pt x="20870" y="15012"/>
                  </a:lnTo>
                  <a:lnTo>
                    <a:pt x="20956" y="14842"/>
                  </a:lnTo>
                  <a:lnTo>
                    <a:pt x="20999" y="14638"/>
                  </a:lnTo>
                  <a:lnTo>
                    <a:pt x="21127" y="13449"/>
                  </a:lnTo>
                  <a:lnTo>
                    <a:pt x="21127" y="13110"/>
                  </a:lnTo>
                  <a:lnTo>
                    <a:pt x="21085" y="12940"/>
                  </a:lnTo>
                  <a:lnTo>
                    <a:pt x="20999" y="12803"/>
                  </a:lnTo>
                  <a:lnTo>
                    <a:pt x="20912" y="12668"/>
                  </a:lnTo>
                  <a:lnTo>
                    <a:pt x="20655" y="12464"/>
                  </a:lnTo>
                  <a:lnTo>
                    <a:pt x="20484" y="12363"/>
                  </a:lnTo>
                  <a:lnTo>
                    <a:pt x="20655" y="12328"/>
                  </a:lnTo>
                  <a:lnTo>
                    <a:pt x="20828" y="12226"/>
                  </a:lnTo>
                  <a:lnTo>
                    <a:pt x="20999" y="12124"/>
                  </a:lnTo>
                  <a:lnTo>
                    <a:pt x="21127" y="12022"/>
                  </a:lnTo>
                  <a:lnTo>
                    <a:pt x="21256" y="11887"/>
                  </a:lnTo>
                  <a:lnTo>
                    <a:pt x="21343" y="11750"/>
                  </a:lnTo>
                  <a:lnTo>
                    <a:pt x="21385" y="11582"/>
                  </a:lnTo>
                  <a:lnTo>
                    <a:pt x="21429" y="11412"/>
                  </a:lnTo>
                  <a:lnTo>
                    <a:pt x="21600" y="10188"/>
                  </a:lnTo>
                  <a:lnTo>
                    <a:pt x="21558" y="10018"/>
                  </a:lnTo>
                  <a:lnTo>
                    <a:pt x="21514" y="9850"/>
                  </a:lnTo>
                  <a:lnTo>
                    <a:pt x="21429" y="9713"/>
                  </a:lnTo>
                  <a:lnTo>
                    <a:pt x="21343" y="9578"/>
                  </a:lnTo>
                  <a:lnTo>
                    <a:pt x="21214" y="9441"/>
                  </a:lnTo>
                  <a:lnTo>
                    <a:pt x="21043" y="9339"/>
                  </a:lnTo>
                  <a:lnTo>
                    <a:pt x="20655" y="9136"/>
                  </a:lnTo>
                  <a:lnTo>
                    <a:pt x="20226" y="8965"/>
                  </a:lnTo>
                  <a:lnTo>
                    <a:pt x="19712" y="8830"/>
                  </a:lnTo>
                  <a:lnTo>
                    <a:pt x="19153" y="8728"/>
                  </a:lnTo>
                  <a:lnTo>
                    <a:pt x="18594" y="8660"/>
                  </a:lnTo>
                  <a:lnTo>
                    <a:pt x="17391" y="8525"/>
                  </a:lnTo>
                  <a:lnTo>
                    <a:pt x="15545" y="8388"/>
                  </a:lnTo>
                  <a:lnTo>
                    <a:pt x="13355" y="8286"/>
                  </a:lnTo>
                  <a:lnTo>
                    <a:pt x="11123" y="8185"/>
                  </a:lnTo>
                  <a:lnTo>
                    <a:pt x="11422" y="7777"/>
                  </a:lnTo>
                  <a:lnTo>
                    <a:pt x="11680" y="7302"/>
                  </a:lnTo>
                  <a:lnTo>
                    <a:pt x="11937" y="6793"/>
                  </a:lnTo>
                  <a:lnTo>
                    <a:pt x="12110" y="6249"/>
                  </a:lnTo>
                  <a:lnTo>
                    <a:pt x="12281" y="5705"/>
                  </a:lnTo>
                  <a:lnTo>
                    <a:pt x="12454" y="5128"/>
                  </a:lnTo>
                  <a:lnTo>
                    <a:pt x="12625" y="4008"/>
                  </a:lnTo>
                  <a:lnTo>
                    <a:pt x="12754" y="2988"/>
                  </a:lnTo>
                  <a:lnTo>
                    <a:pt x="12840" y="2139"/>
                  </a:lnTo>
                  <a:lnTo>
                    <a:pt x="12840" y="1120"/>
                  </a:lnTo>
                  <a:lnTo>
                    <a:pt x="12711" y="848"/>
                  </a:lnTo>
                  <a:lnTo>
                    <a:pt x="12583" y="644"/>
                  </a:lnTo>
                  <a:lnTo>
                    <a:pt x="12368" y="441"/>
                  </a:lnTo>
                  <a:lnTo>
                    <a:pt x="12110" y="237"/>
                  </a:lnTo>
                  <a:lnTo>
                    <a:pt x="11809" y="135"/>
                  </a:lnTo>
                  <a:lnTo>
                    <a:pt x="11465" y="33"/>
                  </a:lnTo>
                  <a:lnTo>
                    <a:pt x="11123" y="0"/>
                  </a:lnTo>
                  <a:lnTo>
                    <a:pt x="10477" y="33"/>
                  </a:lnTo>
                  <a:lnTo>
                    <a:pt x="10049" y="102"/>
                  </a:lnTo>
                  <a:lnTo>
                    <a:pt x="9705" y="204"/>
                  </a:lnTo>
                  <a:lnTo>
                    <a:pt x="9448" y="305"/>
                  </a:lnTo>
                  <a:lnTo>
                    <a:pt x="8760" y="2037"/>
                  </a:lnTo>
                  <a:lnTo>
                    <a:pt x="8416" y="2818"/>
                  </a:lnTo>
                  <a:lnTo>
                    <a:pt x="8072" y="3532"/>
                  </a:lnTo>
                  <a:lnTo>
                    <a:pt x="7730" y="4177"/>
                  </a:lnTo>
                  <a:lnTo>
                    <a:pt x="7386" y="4721"/>
                  </a:lnTo>
                  <a:lnTo>
                    <a:pt x="7085" y="5128"/>
                  </a:lnTo>
                  <a:lnTo>
                    <a:pt x="6827" y="5468"/>
                  </a:lnTo>
                  <a:lnTo>
                    <a:pt x="5840" y="6249"/>
                  </a:lnTo>
                  <a:lnTo>
                    <a:pt x="4422" y="7302"/>
                  </a:lnTo>
                  <a:lnTo>
                    <a:pt x="2534" y="8660"/>
                  </a:lnTo>
                  <a:lnTo>
                    <a:pt x="0" y="8660"/>
                  </a:lnTo>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grpSp>
      <p:grpSp>
        <p:nvGrpSpPr>
          <p:cNvPr id="312" name="Google Shape;319;p12"/>
          <p:cNvGrpSpPr/>
          <p:nvPr/>
        </p:nvGrpSpPr>
        <p:grpSpPr>
          <a:xfrm>
            <a:off x="545621" y="382428"/>
            <a:ext cx="398658" cy="631844"/>
            <a:chOff x="0" y="38"/>
            <a:chExt cx="398657" cy="631842"/>
          </a:xfrm>
        </p:grpSpPr>
        <p:sp>
          <p:nvSpPr>
            <p:cNvPr id="304" name="Google Shape;320;p12"/>
            <p:cNvSpPr/>
            <p:nvPr/>
          </p:nvSpPr>
          <p:spPr>
            <a:xfrm>
              <a:off x="119969" y="550675"/>
              <a:ext cx="158720" cy="34942"/>
            </a:xfrm>
            <a:prstGeom prst="rect">
              <a:avLst/>
            </a:pr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305" name="Google Shape;321;p12"/>
            <p:cNvSpPr/>
            <p:nvPr/>
          </p:nvSpPr>
          <p:spPr>
            <a:xfrm>
              <a:off x="119969" y="514765"/>
              <a:ext cx="158720" cy="34942"/>
            </a:xfrm>
            <a:prstGeom prst="rect">
              <a:avLst/>
            </a:pr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306" name="Google Shape;322;p12"/>
            <p:cNvSpPr/>
            <p:nvPr/>
          </p:nvSpPr>
          <p:spPr>
            <a:xfrm>
              <a:off x="119969" y="585616"/>
              <a:ext cx="158720" cy="4626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3078"/>
                  </a:lnTo>
                  <a:lnTo>
                    <a:pt x="127" y="5739"/>
                  </a:lnTo>
                  <a:lnTo>
                    <a:pt x="517" y="8383"/>
                  </a:lnTo>
                  <a:lnTo>
                    <a:pt x="1029" y="10574"/>
                  </a:lnTo>
                  <a:lnTo>
                    <a:pt x="1800" y="11913"/>
                  </a:lnTo>
                  <a:lnTo>
                    <a:pt x="9897" y="21165"/>
                  </a:lnTo>
                  <a:lnTo>
                    <a:pt x="10800" y="21600"/>
                  </a:lnTo>
                  <a:lnTo>
                    <a:pt x="11697" y="21165"/>
                  </a:lnTo>
                  <a:lnTo>
                    <a:pt x="19800" y="11913"/>
                  </a:lnTo>
                  <a:lnTo>
                    <a:pt x="20571" y="10574"/>
                  </a:lnTo>
                  <a:lnTo>
                    <a:pt x="21083" y="8383"/>
                  </a:lnTo>
                  <a:lnTo>
                    <a:pt x="21468" y="5739"/>
                  </a:lnTo>
                  <a:lnTo>
                    <a:pt x="21600" y="3078"/>
                  </a:lnTo>
                  <a:lnTo>
                    <a:pt x="21600" y="0"/>
                  </a:lnTo>
                  <a:lnTo>
                    <a:pt x="0" y="0"/>
                  </a:lnTo>
                  <a:close/>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307" name="Google Shape;323;p12"/>
            <p:cNvSpPr/>
            <p:nvPr/>
          </p:nvSpPr>
          <p:spPr>
            <a:xfrm>
              <a:off x="102980" y="218215"/>
              <a:ext cx="54769" cy="258779"/>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8934" y="9222"/>
                  </a:lnTo>
                  <a:lnTo>
                    <a:pt x="0" y="0"/>
                  </a:lnTo>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308" name="Google Shape;324;p12"/>
            <p:cNvSpPr/>
            <p:nvPr/>
          </p:nvSpPr>
          <p:spPr>
            <a:xfrm>
              <a:off x="-1" y="38"/>
              <a:ext cx="398659" cy="476956"/>
            </a:xfrm>
            <a:custGeom>
              <a:avLst/>
              <a:gdLst/>
              <a:ahLst/>
              <a:cxnLst>
                <a:cxn ang="0">
                  <a:pos x="wd2" y="hd2"/>
                </a:cxn>
                <a:cxn ang="5400000">
                  <a:pos x="wd2" y="hd2"/>
                </a:cxn>
                <a:cxn ang="10800000">
                  <a:pos x="wd2" y="hd2"/>
                </a:cxn>
                <a:cxn ang="16200000">
                  <a:pos x="wd2" y="hd2"/>
                </a:cxn>
              </a:cxnLst>
              <a:rect l="0" t="0" r="r" b="b"/>
              <a:pathLst>
                <a:path w="21600" h="21600" extrusionOk="0">
                  <a:moveTo>
                    <a:pt x="15100" y="21600"/>
                  </a:moveTo>
                  <a:lnTo>
                    <a:pt x="15356" y="20659"/>
                  </a:lnTo>
                  <a:lnTo>
                    <a:pt x="15713" y="19761"/>
                  </a:lnTo>
                  <a:lnTo>
                    <a:pt x="16123" y="18906"/>
                  </a:lnTo>
                  <a:lnTo>
                    <a:pt x="16584" y="18135"/>
                  </a:lnTo>
                  <a:lnTo>
                    <a:pt x="17096" y="17408"/>
                  </a:lnTo>
                  <a:lnTo>
                    <a:pt x="17607" y="16681"/>
                  </a:lnTo>
                  <a:lnTo>
                    <a:pt x="18733" y="15313"/>
                  </a:lnTo>
                  <a:lnTo>
                    <a:pt x="19297" y="14628"/>
                  </a:lnTo>
                  <a:lnTo>
                    <a:pt x="19807" y="13945"/>
                  </a:lnTo>
                  <a:lnTo>
                    <a:pt x="20270" y="13260"/>
                  </a:lnTo>
                  <a:lnTo>
                    <a:pt x="20730" y="12490"/>
                  </a:lnTo>
                  <a:lnTo>
                    <a:pt x="21087" y="11719"/>
                  </a:lnTo>
                  <a:lnTo>
                    <a:pt x="21344" y="10864"/>
                  </a:lnTo>
                  <a:lnTo>
                    <a:pt x="21497" y="9967"/>
                  </a:lnTo>
                  <a:lnTo>
                    <a:pt x="21547" y="9496"/>
                  </a:lnTo>
                  <a:lnTo>
                    <a:pt x="21600" y="9025"/>
                  </a:lnTo>
                  <a:lnTo>
                    <a:pt x="21497" y="8084"/>
                  </a:lnTo>
                  <a:lnTo>
                    <a:pt x="21344" y="7187"/>
                  </a:lnTo>
                  <a:lnTo>
                    <a:pt x="21087" y="6329"/>
                  </a:lnTo>
                  <a:lnTo>
                    <a:pt x="20730" y="5518"/>
                  </a:lnTo>
                  <a:lnTo>
                    <a:pt x="20270" y="4705"/>
                  </a:lnTo>
                  <a:lnTo>
                    <a:pt x="19757" y="3978"/>
                  </a:lnTo>
                  <a:lnTo>
                    <a:pt x="19091" y="3293"/>
                  </a:lnTo>
                  <a:lnTo>
                    <a:pt x="18427" y="2652"/>
                  </a:lnTo>
                  <a:lnTo>
                    <a:pt x="17657" y="2053"/>
                  </a:lnTo>
                  <a:lnTo>
                    <a:pt x="16840" y="1540"/>
                  </a:lnTo>
                  <a:lnTo>
                    <a:pt x="15917" y="1112"/>
                  </a:lnTo>
                  <a:lnTo>
                    <a:pt x="14997" y="727"/>
                  </a:lnTo>
                  <a:lnTo>
                    <a:pt x="14024" y="427"/>
                  </a:lnTo>
                  <a:lnTo>
                    <a:pt x="12950" y="170"/>
                  </a:lnTo>
                  <a:lnTo>
                    <a:pt x="11926" y="42"/>
                  </a:lnTo>
                  <a:lnTo>
                    <a:pt x="10800" y="0"/>
                  </a:lnTo>
                  <a:lnTo>
                    <a:pt x="9674" y="42"/>
                  </a:lnTo>
                  <a:lnTo>
                    <a:pt x="8650" y="170"/>
                  </a:lnTo>
                  <a:lnTo>
                    <a:pt x="7576" y="427"/>
                  </a:lnTo>
                  <a:lnTo>
                    <a:pt x="6603" y="727"/>
                  </a:lnTo>
                  <a:lnTo>
                    <a:pt x="5681" y="1112"/>
                  </a:lnTo>
                  <a:lnTo>
                    <a:pt x="4760" y="1540"/>
                  </a:lnTo>
                  <a:lnTo>
                    <a:pt x="3940" y="2053"/>
                  </a:lnTo>
                  <a:lnTo>
                    <a:pt x="3173" y="2652"/>
                  </a:lnTo>
                  <a:lnTo>
                    <a:pt x="2507" y="3293"/>
                  </a:lnTo>
                  <a:lnTo>
                    <a:pt x="1843" y="3978"/>
                  </a:lnTo>
                  <a:lnTo>
                    <a:pt x="1330" y="4705"/>
                  </a:lnTo>
                  <a:lnTo>
                    <a:pt x="870" y="5518"/>
                  </a:lnTo>
                  <a:lnTo>
                    <a:pt x="513" y="6329"/>
                  </a:lnTo>
                  <a:lnTo>
                    <a:pt x="256" y="7187"/>
                  </a:lnTo>
                  <a:lnTo>
                    <a:pt x="103" y="8084"/>
                  </a:lnTo>
                  <a:lnTo>
                    <a:pt x="0" y="9025"/>
                  </a:lnTo>
                  <a:lnTo>
                    <a:pt x="50" y="9496"/>
                  </a:lnTo>
                  <a:lnTo>
                    <a:pt x="103" y="9967"/>
                  </a:lnTo>
                  <a:lnTo>
                    <a:pt x="256" y="10864"/>
                  </a:lnTo>
                  <a:lnTo>
                    <a:pt x="513" y="11719"/>
                  </a:lnTo>
                  <a:lnTo>
                    <a:pt x="870" y="12490"/>
                  </a:lnTo>
                  <a:lnTo>
                    <a:pt x="1330" y="13260"/>
                  </a:lnTo>
                  <a:lnTo>
                    <a:pt x="1791" y="13945"/>
                  </a:lnTo>
                  <a:lnTo>
                    <a:pt x="2303" y="14628"/>
                  </a:lnTo>
                  <a:lnTo>
                    <a:pt x="2867" y="15313"/>
                  </a:lnTo>
                  <a:lnTo>
                    <a:pt x="3993" y="16681"/>
                  </a:lnTo>
                  <a:lnTo>
                    <a:pt x="4504" y="17408"/>
                  </a:lnTo>
                  <a:lnTo>
                    <a:pt x="5016" y="18135"/>
                  </a:lnTo>
                  <a:lnTo>
                    <a:pt x="5477" y="18906"/>
                  </a:lnTo>
                  <a:lnTo>
                    <a:pt x="5887" y="19761"/>
                  </a:lnTo>
                  <a:lnTo>
                    <a:pt x="6244" y="20659"/>
                  </a:lnTo>
                  <a:lnTo>
                    <a:pt x="6500" y="21600"/>
                  </a:lnTo>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309" name="Google Shape;325;p12"/>
            <p:cNvSpPr/>
            <p:nvPr/>
          </p:nvSpPr>
          <p:spPr>
            <a:xfrm>
              <a:off x="240909" y="218215"/>
              <a:ext cx="54769" cy="25877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2666" y="9222"/>
                  </a:lnTo>
                  <a:lnTo>
                    <a:pt x="0" y="21600"/>
                  </a:lnTo>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310" name="Google Shape;326;p12"/>
            <p:cNvSpPr/>
            <p:nvPr/>
          </p:nvSpPr>
          <p:spPr>
            <a:xfrm>
              <a:off x="129433" y="208752"/>
              <a:ext cx="139792" cy="30250"/>
            </a:xfrm>
            <a:custGeom>
              <a:avLst/>
              <a:gdLst/>
              <a:ahLst/>
              <a:cxnLst>
                <a:cxn ang="0">
                  <a:pos x="wd2" y="hd2"/>
                </a:cxn>
                <a:cxn ang="5400000">
                  <a:pos x="wd2" y="hd2"/>
                </a:cxn>
                <a:cxn ang="10800000">
                  <a:pos x="wd2" y="hd2"/>
                </a:cxn>
                <a:cxn ang="16200000">
                  <a:pos x="wd2" y="hd2"/>
                </a:cxn>
              </a:cxnLst>
              <a:rect l="0" t="0" r="r" b="b"/>
              <a:pathLst>
                <a:path w="21600" h="21600" extrusionOk="0">
                  <a:moveTo>
                    <a:pt x="0" y="2022"/>
                  </a:moveTo>
                  <a:lnTo>
                    <a:pt x="4962" y="21600"/>
                  </a:lnTo>
                  <a:lnTo>
                    <a:pt x="9925" y="2022"/>
                  </a:lnTo>
                  <a:lnTo>
                    <a:pt x="10362" y="692"/>
                  </a:lnTo>
                  <a:lnTo>
                    <a:pt x="10800" y="0"/>
                  </a:lnTo>
                  <a:lnTo>
                    <a:pt x="11238" y="692"/>
                  </a:lnTo>
                  <a:lnTo>
                    <a:pt x="11675" y="2022"/>
                  </a:lnTo>
                  <a:lnTo>
                    <a:pt x="16638" y="21600"/>
                  </a:lnTo>
                  <a:lnTo>
                    <a:pt x="21600" y="2022"/>
                  </a:lnTo>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311" name="Google Shape;327;p12"/>
            <p:cNvSpPr/>
            <p:nvPr/>
          </p:nvSpPr>
          <p:spPr>
            <a:xfrm>
              <a:off x="119969" y="480794"/>
              <a:ext cx="158720" cy="1"/>
            </a:xfrm>
            <a:prstGeom prst="line">
              <a:avLst/>
            </a:prstGeom>
            <a:noFill/>
            <a:ln w="12175" cap="rnd">
              <a:solidFill>
                <a:srgbClr val="FFFFFF"/>
              </a:solidFill>
              <a:prstDash val="solid"/>
              <a:round/>
            </a:ln>
            <a:effectLst/>
          </p:spPr>
          <p:txBody>
            <a:bodyPr wrap="square" lIns="45719" tIns="45719" rIns="45719" bIns="45719" numCol="1" anchor="t">
              <a:noAutofit/>
            </a:bodyPr>
            <a:lstStyle/>
            <a:p>
              <a:endParaRPr/>
            </a:p>
          </p:txBody>
        </p:sp>
      </p:grpSp>
      <p:sp>
        <p:nvSpPr>
          <p:cNvPr id="313"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Google Shape;246;p10"/>
          <p:cNvSpPr/>
          <p:nvPr/>
        </p:nvSpPr>
        <p:spPr>
          <a:xfrm>
            <a:off x="407149" y="407074"/>
            <a:ext cx="8329802" cy="4329302"/>
          </a:xfrm>
          <a:prstGeom prst="rect">
            <a:avLst/>
          </a:prstGeom>
          <a:solidFill>
            <a:srgbClr val="DEE9F2"/>
          </a:solidFill>
          <a:ln w="12700">
            <a:miter lim="400000"/>
          </a:ln>
        </p:spPr>
        <p:txBody>
          <a:bodyPr lIns="45719" rIns="45719" anchor="ctr"/>
          <a:lstStyle/>
          <a:p>
            <a:pPr>
              <a:defRPr>
                <a:solidFill>
                  <a:srgbClr val="000000"/>
                </a:solidFill>
              </a:defRPr>
            </a:pPr>
            <a:endParaRPr/>
          </a:p>
        </p:txBody>
      </p:sp>
      <p:sp>
        <p:nvSpPr>
          <p:cNvPr id="3" name="Google Shape;247;p10"/>
          <p:cNvSpPr/>
          <p:nvPr/>
        </p:nvSpPr>
        <p:spPr>
          <a:xfrm>
            <a:off x="-117276" y="847256"/>
            <a:ext cx="605402" cy="605402"/>
          </a:xfrm>
          <a:prstGeom prst="ellipse">
            <a:avLst/>
          </a:prstGeom>
          <a:solidFill>
            <a:schemeClr val="accent1"/>
          </a:solidFill>
          <a:ln w="12700">
            <a:miter lim="400000"/>
          </a:ln>
        </p:spPr>
        <p:txBody>
          <a:bodyPr lIns="45719" rIns="45719" anchor="ctr"/>
          <a:lstStyle/>
          <a:p>
            <a:pPr>
              <a:defRPr>
                <a:solidFill>
                  <a:srgbClr val="000000"/>
                </a:solidFill>
              </a:defRPr>
            </a:pPr>
            <a:endParaRPr/>
          </a:p>
        </p:txBody>
      </p:sp>
      <p:sp>
        <p:nvSpPr>
          <p:cNvPr id="4" name="Google Shape;248;p10"/>
          <p:cNvSpPr/>
          <p:nvPr/>
        </p:nvSpPr>
        <p:spPr>
          <a:xfrm>
            <a:off x="217850" y="171250"/>
            <a:ext cx="1054200" cy="1054200"/>
          </a:xfrm>
          <a:prstGeom prst="ellipse">
            <a:avLst/>
          </a:prstGeom>
          <a:solidFill>
            <a:schemeClr val="accent2">
              <a:alpha val="79620"/>
            </a:schemeClr>
          </a:solidFill>
          <a:ln w="12700">
            <a:miter lim="400000"/>
          </a:ln>
        </p:spPr>
        <p:txBody>
          <a:bodyPr lIns="45719" rIns="45719" anchor="ctr"/>
          <a:lstStyle/>
          <a:p>
            <a:pPr>
              <a:defRPr>
                <a:solidFill>
                  <a:srgbClr val="000000"/>
                </a:solidFill>
              </a:defRPr>
            </a:pPr>
            <a:endParaRPr/>
          </a:p>
        </p:txBody>
      </p:sp>
      <p:sp>
        <p:nvSpPr>
          <p:cNvPr id="5" name="Google Shape;249;p10"/>
          <p:cNvSpPr/>
          <p:nvPr/>
        </p:nvSpPr>
        <p:spPr>
          <a:xfrm>
            <a:off x="1156975" y="-137275"/>
            <a:ext cx="398701" cy="398702"/>
          </a:xfrm>
          <a:prstGeom prst="ellipse">
            <a:avLst/>
          </a:prstGeom>
          <a:solidFill>
            <a:schemeClr val="accent3"/>
          </a:solidFill>
          <a:ln w="12700">
            <a:miter lim="400000"/>
          </a:ln>
        </p:spPr>
        <p:txBody>
          <a:bodyPr lIns="45719" rIns="45719" anchor="ctr"/>
          <a:lstStyle/>
          <a:p>
            <a:pPr>
              <a:defRPr>
                <a:solidFill>
                  <a:srgbClr val="000000"/>
                </a:solidFill>
              </a:defRPr>
            </a:pPr>
            <a:endParaRPr/>
          </a:p>
        </p:txBody>
      </p:sp>
      <p:sp>
        <p:nvSpPr>
          <p:cNvPr id="6" name="Google Shape;250;p10"/>
          <p:cNvSpPr/>
          <p:nvPr/>
        </p:nvSpPr>
        <p:spPr>
          <a:xfrm>
            <a:off x="1397224" y="337513"/>
            <a:ext cx="136801" cy="136801"/>
          </a:xfrm>
          <a:prstGeom prst="ellipse">
            <a:avLst/>
          </a:prstGeom>
          <a:solidFill>
            <a:schemeClr val="accent1"/>
          </a:solidFill>
          <a:ln w="12700">
            <a:miter lim="400000"/>
          </a:ln>
        </p:spPr>
        <p:txBody>
          <a:bodyPr lIns="45719" rIns="45719" anchor="ctr"/>
          <a:lstStyle/>
          <a:p>
            <a:pPr>
              <a:defRPr>
                <a:solidFill>
                  <a:srgbClr val="000000"/>
                </a:solidFill>
              </a:defRPr>
            </a:pPr>
            <a:endParaRPr/>
          </a:p>
        </p:txBody>
      </p:sp>
      <p:sp>
        <p:nvSpPr>
          <p:cNvPr id="7" name="Google Shape;251;p10"/>
          <p:cNvSpPr/>
          <p:nvPr/>
        </p:nvSpPr>
        <p:spPr>
          <a:xfrm>
            <a:off x="488128" y="1334485"/>
            <a:ext cx="213001" cy="213001"/>
          </a:xfrm>
          <a:prstGeom prst="ellipse">
            <a:avLst/>
          </a:prstGeom>
          <a:solidFill>
            <a:schemeClr val="accent5"/>
          </a:solidFill>
          <a:ln w="12700">
            <a:miter lim="400000"/>
          </a:ln>
        </p:spPr>
        <p:txBody>
          <a:bodyPr lIns="45719" rIns="45719" anchor="ctr"/>
          <a:lstStyle/>
          <a:p>
            <a:pPr>
              <a:defRPr>
                <a:solidFill>
                  <a:srgbClr val="000000"/>
                </a:solidFill>
              </a:defRPr>
            </a:pPr>
            <a:endParaRPr/>
          </a:p>
        </p:txBody>
      </p:sp>
      <p:sp>
        <p:nvSpPr>
          <p:cNvPr id="8" name="Google Shape;252;p10"/>
          <p:cNvSpPr/>
          <p:nvPr/>
        </p:nvSpPr>
        <p:spPr>
          <a:xfrm>
            <a:off x="7847949" y="4168078"/>
            <a:ext cx="1097701" cy="1097701"/>
          </a:xfrm>
          <a:prstGeom prst="ellipse">
            <a:avLst/>
          </a:prstGeom>
          <a:solidFill>
            <a:schemeClr val="accent1"/>
          </a:solidFill>
          <a:ln w="12700">
            <a:miter lim="400000"/>
          </a:ln>
        </p:spPr>
        <p:txBody>
          <a:bodyPr lIns="45719" rIns="45719" anchor="ctr"/>
          <a:lstStyle/>
          <a:p>
            <a:pPr>
              <a:defRPr>
                <a:solidFill>
                  <a:srgbClr val="000000"/>
                </a:solidFill>
              </a:defRPr>
            </a:pPr>
            <a:endParaRPr/>
          </a:p>
        </p:txBody>
      </p:sp>
      <p:sp>
        <p:nvSpPr>
          <p:cNvPr id="9" name="Google Shape;253;p10"/>
          <p:cNvSpPr/>
          <p:nvPr/>
        </p:nvSpPr>
        <p:spPr>
          <a:xfrm>
            <a:off x="8507493" y="2981145"/>
            <a:ext cx="774601" cy="774601"/>
          </a:xfrm>
          <a:prstGeom prst="ellipse">
            <a:avLst/>
          </a:prstGeom>
          <a:solidFill>
            <a:schemeClr val="accent5"/>
          </a:solidFill>
          <a:ln w="12700">
            <a:miter lim="400000"/>
          </a:ln>
        </p:spPr>
        <p:txBody>
          <a:bodyPr lIns="45719" rIns="45719" anchor="ctr"/>
          <a:lstStyle/>
          <a:p>
            <a:pPr>
              <a:defRPr>
                <a:solidFill>
                  <a:srgbClr val="000000"/>
                </a:solidFill>
              </a:defRPr>
            </a:pPr>
            <a:endParaRPr/>
          </a:p>
        </p:txBody>
      </p:sp>
      <p:sp>
        <p:nvSpPr>
          <p:cNvPr id="10" name="Google Shape;254;p10"/>
          <p:cNvSpPr/>
          <p:nvPr/>
        </p:nvSpPr>
        <p:spPr>
          <a:xfrm>
            <a:off x="8094101" y="3973939"/>
            <a:ext cx="413401" cy="413401"/>
          </a:xfrm>
          <a:prstGeom prst="ellipse">
            <a:avLst/>
          </a:prstGeom>
          <a:solidFill>
            <a:srgbClr val="FC4540">
              <a:alpha val="78850"/>
            </a:srgbClr>
          </a:solidFill>
          <a:ln w="12700">
            <a:miter lim="400000"/>
          </a:ln>
        </p:spPr>
        <p:txBody>
          <a:bodyPr lIns="45719" rIns="45719" anchor="ctr"/>
          <a:lstStyle/>
          <a:p>
            <a:pPr>
              <a:defRPr>
                <a:solidFill>
                  <a:srgbClr val="000000"/>
                </a:solidFill>
              </a:defRPr>
            </a:pPr>
            <a:endParaRPr/>
          </a:p>
        </p:txBody>
      </p:sp>
      <p:sp>
        <p:nvSpPr>
          <p:cNvPr id="11" name="Google Shape;255;p10"/>
          <p:cNvSpPr/>
          <p:nvPr/>
        </p:nvSpPr>
        <p:spPr>
          <a:xfrm>
            <a:off x="8622048" y="3872634"/>
            <a:ext cx="213001" cy="213001"/>
          </a:xfrm>
          <a:prstGeom prst="ellipse">
            <a:avLst/>
          </a:prstGeom>
          <a:solidFill>
            <a:schemeClr val="accent3"/>
          </a:solidFill>
          <a:ln w="12700">
            <a:miter lim="400000"/>
          </a:ln>
        </p:spPr>
        <p:txBody>
          <a:bodyPr lIns="45719" rIns="45719" anchor="ctr"/>
          <a:lstStyle/>
          <a:p>
            <a:pPr>
              <a:defRPr>
                <a:solidFill>
                  <a:srgbClr val="000000"/>
                </a:solidFill>
              </a:defRPr>
            </a:pPr>
            <a:endParaRPr/>
          </a:p>
        </p:txBody>
      </p:sp>
      <p:sp>
        <p:nvSpPr>
          <p:cNvPr id="12" name="Google Shape;256;p10"/>
          <p:cNvSpPr/>
          <p:nvPr/>
        </p:nvSpPr>
        <p:spPr>
          <a:xfrm>
            <a:off x="7550022" y="4801658"/>
            <a:ext cx="213001" cy="213001"/>
          </a:xfrm>
          <a:prstGeom prst="ellipse">
            <a:avLst/>
          </a:prstGeom>
          <a:solidFill>
            <a:schemeClr val="accent2"/>
          </a:solidFill>
          <a:ln w="12700">
            <a:miter lim="400000"/>
          </a:ln>
        </p:spPr>
        <p:txBody>
          <a:bodyPr lIns="45719" rIns="45719" anchor="ctr"/>
          <a:lstStyle/>
          <a:p>
            <a:pPr>
              <a:defRPr>
                <a:solidFill>
                  <a:srgbClr val="000000"/>
                </a:solidFill>
              </a:defRPr>
            </a:pPr>
            <a:endParaRPr/>
          </a:p>
        </p:txBody>
      </p:sp>
      <p:sp>
        <p:nvSpPr>
          <p:cNvPr id="13" name="Google Shape;257;p10"/>
          <p:cNvSpPr/>
          <p:nvPr/>
        </p:nvSpPr>
        <p:spPr>
          <a:xfrm>
            <a:off x="7325661" y="4674666"/>
            <a:ext cx="93901" cy="93901"/>
          </a:xfrm>
          <a:prstGeom prst="ellipse">
            <a:avLst/>
          </a:prstGeom>
          <a:solidFill>
            <a:schemeClr val="accent1"/>
          </a:solidFill>
          <a:ln w="12700">
            <a:miter lim="400000"/>
          </a:ln>
        </p:spPr>
        <p:txBody>
          <a:bodyPr lIns="45719" rIns="45719" anchor="ctr"/>
          <a:lstStyle/>
          <a:p>
            <a:pPr>
              <a:defRPr>
                <a:solidFill>
                  <a:srgbClr val="000000"/>
                </a:solidFill>
              </a:defRPr>
            </a:pPr>
            <a:endParaRPr/>
          </a:p>
        </p:txBody>
      </p:sp>
      <p:sp>
        <p:nvSpPr>
          <p:cNvPr id="14" name="Google Shape;258;p10"/>
          <p:cNvSpPr/>
          <p:nvPr/>
        </p:nvSpPr>
        <p:spPr>
          <a:xfrm>
            <a:off x="258289" y="1577099"/>
            <a:ext cx="93901" cy="93901"/>
          </a:xfrm>
          <a:prstGeom prst="ellipse">
            <a:avLst/>
          </a:prstGeom>
          <a:solidFill>
            <a:schemeClr val="accent2"/>
          </a:solidFill>
          <a:ln w="12700">
            <a:miter lim="400000"/>
          </a:ln>
        </p:spPr>
        <p:txBody>
          <a:bodyPr lIns="45719" rIns="45719" anchor="ctr"/>
          <a:lstStyle/>
          <a:p>
            <a:pPr>
              <a:defRPr>
                <a:solidFill>
                  <a:srgbClr val="000000"/>
                </a:solidFill>
              </a:defRPr>
            </a:pPr>
            <a:endParaRPr/>
          </a:p>
        </p:txBody>
      </p:sp>
      <p:sp>
        <p:nvSpPr>
          <p:cNvPr id="15" name="Google Shape;259;p10"/>
          <p:cNvSpPr/>
          <p:nvPr/>
        </p:nvSpPr>
        <p:spPr>
          <a:xfrm>
            <a:off x="8726431" y="3200085"/>
            <a:ext cx="336726" cy="336726"/>
          </a:xfrm>
          <a:custGeom>
            <a:avLst/>
            <a:gdLst/>
            <a:ahLst/>
            <a:cxnLst>
              <a:cxn ang="0">
                <a:pos x="wd2" y="hd2"/>
              </a:cxn>
              <a:cxn ang="5400000">
                <a:pos x="wd2" y="hd2"/>
              </a:cxn>
              <a:cxn ang="10800000">
                <a:pos x="wd2" y="hd2"/>
              </a:cxn>
              <a:cxn ang="16200000">
                <a:pos x="wd2" y="hd2"/>
              </a:cxn>
            </a:cxnLst>
            <a:rect l="0" t="0" r="r" b="b"/>
            <a:pathLst>
              <a:path w="21600" h="21600" extrusionOk="0">
                <a:moveTo>
                  <a:pt x="18908" y="5416"/>
                </a:moveTo>
                <a:lnTo>
                  <a:pt x="19139" y="5187"/>
                </a:lnTo>
                <a:lnTo>
                  <a:pt x="19402" y="5056"/>
                </a:lnTo>
                <a:lnTo>
                  <a:pt x="19697" y="4956"/>
                </a:lnTo>
                <a:lnTo>
                  <a:pt x="19960" y="4892"/>
                </a:lnTo>
                <a:lnTo>
                  <a:pt x="20255" y="4825"/>
                </a:lnTo>
                <a:lnTo>
                  <a:pt x="20550" y="4695"/>
                </a:lnTo>
                <a:lnTo>
                  <a:pt x="20813" y="4530"/>
                </a:lnTo>
                <a:lnTo>
                  <a:pt x="21108" y="4300"/>
                </a:lnTo>
                <a:lnTo>
                  <a:pt x="21339" y="4038"/>
                </a:lnTo>
                <a:lnTo>
                  <a:pt x="21469" y="3742"/>
                </a:lnTo>
                <a:lnTo>
                  <a:pt x="21568" y="3414"/>
                </a:lnTo>
                <a:lnTo>
                  <a:pt x="21600" y="3053"/>
                </a:lnTo>
                <a:lnTo>
                  <a:pt x="21568" y="2758"/>
                </a:lnTo>
                <a:lnTo>
                  <a:pt x="21535" y="2461"/>
                </a:lnTo>
                <a:lnTo>
                  <a:pt x="21437" y="2200"/>
                </a:lnTo>
                <a:lnTo>
                  <a:pt x="21305" y="1903"/>
                </a:lnTo>
                <a:lnTo>
                  <a:pt x="21174" y="1674"/>
                </a:lnTo>
                <a:lnTo>
                  <a:pt x="21010" y="1411"/>
                </a:lnTo>
                <a:lnTo>
                  <a:pt x="20845" y="1182"/>
                </a:lnTo>
                <a:lnTo>
                  <a:pt x="20648" y="952"/>
                </a:lnTo>
                <a:lnTo>
                  <a:pt x="20419" y="755"/>
                </a:lnTo>
                <a:lnTo>
                  <a:pt x="20189" y="590"/>
                </a:lnTo>
                <a:lnTo>
                  <a:pt x="19926" y="426"/>
                </a:lnTo>
                <a:lnTo>
                  <a:pt x="19664" y="263"/>
                </a:lnTo>
                <a:lnTo>
                  <a:pt x="19402" y="164"/>
                </a:lnTo>
                <a:lnTo>
                  <a:pt x="19105" y="66"/>
                </a:lnTo>
                <a:lnTo>
                  <a:pt x="18844" y="32"/>
                </a:lnTo>
                <a:lnTo>
                  <a:pt x="18547" y="0"/>
                </a:lnTo>
                <a:lnTo>
                  <a:pt x="18187" y="32"/>
                </a:lnTo>
                <a:lnTo>
                  <a:pt x="17858" y="131"/>
                </a:lnTo>
                <a:lnTo>
                  <a:pt x="17563" y="263"/>
                </a:lnTo>
                <a:lnTo>
                  <a:pt x="17300" y="492"/>
                </a:lnTo>
                <a:lnTo>
                  <a:pt x="17070" y="755"/>
                </a:lnTo>
                <a:lnTo>
                  <a:pt x="16907" y="1050"/>
                </a:lnTo>
                <a:lnTo>
                  <a:pt x="16808" y="1313"/>
                </a:lnTo>
                <a:lnTo>
                  <a:pt x="16742" y="1608"/>
                </a:lnTo>
                <a:lnTo>
                  <a:pt x="16644" y="1903"/>
                </a:lnTo>
                <a:lnTo>
                  <a:pt x="16545" y="2166"/>
                </a:lnTo>
                <a:lnTo>
                  <a:pt x="16413" y="2461"/>
                </a:lnTo>
                <a:lnTo>
                  <a:pt x="16184" y="2692"/>
                </a:lnTo>
                <a:lnTo>
                  <a:pt x="15823" y="3053"/>
                </a:lnTo>
                <a:lnTo>
                  <a:pt x="15494" y="3282"/>
                </a:lnTo>
                <a:lnTo>
                  <a:pt x="15199" y="3414"/>
                </a:lnTo>
                <a:lnTo>
                  <a:pt x="14936" y="3479"/>
                </a:lnTo>
                <a:lnTo>
                  <a:pt x="14675" y="3479"/>
                </a:lnTo>
                <a:lnTo>
                  <a:pt x="14444" y="3414"/>
                </a:lnTo>
                <a:lnTo>
                  <a:pt x="14215" y="3250"/>
                </a:lnTo>
                <a:lnTo>
                  <a:pt x="13984" y="3085"/>
                </a:lnTo>
                <a:lnTo>
                  <a:pt x="13755" y="2822"/>
                </a:lnTo>
                <a:lnTo>
                  <a:pt x="13525" y="2561"/>
                </a:lnTo>
                <a:lnTo>
                  <a:pt x="13033" y="1903"/>
                </a:lnTo>
                <a:lnTo>
                  <a:pt x="12441" y="1182"/>
                </a:lnTo>
                <a:lnTo>
                  <a:pt x="12114" y="787"/>
                </a:lnTo>
                <a:lnTo>
                  <a:pt x="11752" y="394"/>
                </a:lnTo>
                <a:lnTo>
                  <a:pt x="11555" y="229"/>
                </a:lnTo>
                <a:lnTo>
                  <a:pt x="11293" y="98"/>
                </a:lnTo>
                <a:lnTo>
                  <a:pt x="11064" y="32"/>
                </a:lnTo>
                <a:lnTo>
                  <a:pt x="10801" y="0"/>
                </a:lnTo>
                <a:lnTo>
                  <a:pt x="10669" y="32"/>
                </a:lnTo>
                <a:lnTo>
                  <a:pt x="10472" y="131"/>
                </a:lnTo>
                <a:lnTo>
                  <a:pt x="9848" y="492"/>
                </a:lnTo>
                <a:lnTo>
                  <a:pt x="9486" y="722"/>
                </a:lnTo>
                <a:lnTo>
                  <a:pt x="9093" y="1018"/>
                </a:lnTo>
                <a:lnTo>
                  <a:pt x="8667" y="1313"/>
                </a:lnTo>
                <a:lnTo>
                  <a:pt x="8272" y="1674"/>
                </a:lnTo>
                <a:lnTo>
                  <a:pt x="7911" y="2035"/>
                </a:lnTo>
                <a:lnTo>
                  <a:pt x="7583" y="2429"/>
                </a:lnTo>
                <a:lnTo>
                  <a:pt x="7320" y="2822"/>
                </a:lnTo>
                <a:lnTo>
                  <a:pt x="7222" y="3021"/>
                </a:lnTo>
                <a:lnTo>
                  <a:pt x="7156" y="3250"/>
                </a:lnTo>
                <a:lnTo>
                  <a:pt x="7091" y="3447"/>
                </a:lnTo>
                <a:lnTo>
                  <a:pt x="7058" y="3643"/>
                </a:lnTo>
                <a:lnTo>
                  <a:pt x="7058" y="3840"/>
                </a:lnTo>
                <a:lnTo>
                  <a:pt x="7091" y="4071"/>
                </a:lnTo>
                <a:lnTo>
                  <a:pt x="7156" y="4267"/>
                </a:lnTo>
                <a:lnTo>
                  <a:pt x="7254" y="4464"/>
                </a:lnTo>
                <a:lnTo>
                  <a:pt x="7386" y="4661"/>
                </a:lnTo>
                <a:lnTo>
                  <a:pt x="7551" y="4858"/>
                </a:lnTo>
                <a:lnTo>
                  <a:pt x="7812" y="5056"/>
                </a:lnTo>
                <a:lnTo>
                  <a:pt x="8338" y="5317"/>
                </a:lnTo>
                <a:lnTo>
                  <a:pt x="8928" y="5450"/>
                </a:lnTo>
                <a:lnTo>
                  <a:pt x="9225" y="5580"/>
                </a:lnTo>
                <a:lnTo>
                  <a:pt x="9486" y="5712"/>
                </a:lnTo>
                <a:lnTo>
                  <a:pt x="9749" y="5942"/>
                </a:lnTo>
                <a:lnTo>
                  <a:pt x="9980" y="6204"/>
                </a:lnTo>
                <a:lnTo>
                  <a:pt x="10111" y="6500"/>
                </a:lnTo>
                <a:lnTo>
                  <a:pt x="10209" y="6828"/>
                </a:lnTo>
                <a:lnTo>
                  <a:pt x="10243" y="7222"/>
                </a:lnTo>
                <a:lnTo>
                  <a:pt x="10209" y="7485"/>
                </a:lnTo>
                <a:lnTo>
                  <a:pt x="10177" y="7780"/>
                </a:lnTo>
                <a:lnTo>
                  <a:pt x="9980" y="8306"/>
                </a:lnTo>
                <a:lnTo>
                  <a:pt x="9848" y="8567"/>
                </a:lnTo>
                <a:lnTo>
                  <a:pt x="9685" y="8830"/>
                </a:lnTo>
                <a:lnTo>
                  <a:pt x="9486" y="9061"/>
                </a:lnTo>
                <a:lnTo>
                  <a:pt x="9290" y="9290"/>
                </a:lnTo>
                <a:lnTo>
                  <a:pt x="9061" y="9486"/>
                </a:lnTo>
                <a:lnTo>
                  <a:pt x="8830" y="9685"/>
                </a:lnTo>
                <a:lnTo>
                  <a:pt x="8601" y="9815"/>
                </a:lnTo>
                <a:lnTo>
                  <a:pt x="8338" y="9980"/>
                </a:lnTo>
                <a:lnTo>
                  <a:pt x="8075" y="10078"/>
                </a:lnTo>
                <a:lnTo>
                  <a:pt x="7780" y="10177"/>
                </a:lnTo>
                <a:lnTo>
                  <a:pt x="7485" y="10209"/>
                </a:lnTo>
                <a:lnTo>
                  <a:pt x="7222" y="10243"/>
                </a:lnTo>
                <a:lnTo>
                  <a:pt x="6861" y="10209"/>
                </a:lnTo>
                <a:lnTo>
                  <a:pt x="6533" y="10111"/>
                </a:lnTo>
                <a:lnTo>
                  <a:pt x="6204" y="9980"/>
                </a:lnTo>
                <a:lnTo>
                  <a:pt x="5942" y="9749"/>
                </a:lnTo>
                <a:lnTo>
                  <a:pt x="5712" y="9486"/>
                </a:lnTo>
                <a:lnTo>
                  <a:pt x="5548" y="9191"/>
                </a:lnTo>
                <a:lnTo>
                  <a:pt x="5351" y="8601"/>
                </a:lnTo>
                <a:lnTo>
                  <a:pt x="5285" y="8338"/>
                </a:lnTo>
                <a:lnTo>
                  <a:pt x="5187" y="8075"/>
                </a:lnTo>
                <a:lnTo>
                  <a:pt x="5056" y="7812"/>
                </a:lnTo>
                <a:lnTo>
                  <a:pt x="4858" y="7550"/>
                </a:lnTo>
                <a:lnTo>
                  <a:pt x="4661" y="7386"/>
                </a:lnTo>
                <a:lnTo>
                  <a:pt x="4464" y="7254"/>
                </a:lnTo>
                <a:lnTo>
                  <a:pt x="4267" y="7156"/>
                </a:lnTo>
                <a:lnTo>
                  <a:pt x="4071" y="7091"/>
                </a:lnTo>
                <a:lnTo>
                  <a:pt x="3840" y="7058"/>
                </a:lnTo>
                <a:lnTo>
                  <a:pt x="3643" y="7058"/>
                </a:lnTo>
                <a:lnTo>
                  <a:pt x="3447" y="7091"/>
                </a:lnTo>
                <a:lnTo>
                  <a:pt x="3250" y="7156"/>
                </a:lnTo>
                <a:lnTo>
                  <a:pt x="3021" y="7222"/>
                </a:lnTo>
                <a:lnTo>
                  <a:pt x="2822" y="7320"/>
                </a:lnTo>
                <a:lnTo>
                  <a:pt x="2429" y="7583"/>
                </a:lnTo>
                <a:lnTo>
                  <a:pt x="2035" y="7911"/>
                </a:lnTo>
                <a:lnTo>
                  <a:pt x="1674" y="8272"/>
                </a:lnTo>
                <a:lnTo>
                  <a:pt x="1313" y="8667"/>
                </a:lnTo>
                <a:lnTo>
                  <a:pt x="1018" y="9093"/>
                </a:lnTo>
                <a:lnTo>
                  <a:pt x="722" y="9486"/>
                </a:lnTo>
                <a:lnTo>
                  <a:pt x="492" y="9848"/>
                </a:lnTo>
                <a:lnTo>
                  <a:pt x="131" y="10472"/>
                </a:lnTo>
                <a:lnTo>
                  <a:pt x="32" y="10669"/>
                </a:lnTo>
                <a:lnTo>
                  <a:pt x="0" y="10801"/>
                </a:lnTo>
                <a:lnTo>
                  <a:pt x="32" y="11062"/>
                </a:lnTo>
                <a:lnTo>
                  <a:pt x="98" y="11293"/>
                </a:lnTo>
                <a:lnTo>
                  <a:pt x="229" y="11555"/>
                </a:lnTo>
                <a:lnTo>
                  <a:pt x="394" y="11752"/>
                </a:lnTo>
                <a:lnTo>
                  <a:pt x="787" y="12114"/>
                </a:lnTo>
                <a:lnTo>
                  <a:pt x="1182" y="12441"/>
                </a:lnTo>
                <a:lnTo>
                  <a:pt x="1903" y="13033"/>
                </a:lnTo>
                <a:lnTo>
                  <a:pt x="2561" y="13525"/>
                </a:lnTo>
                <a:lnTo>
                  <a:pt x="2822" y="13755"/>
                </a:lnTo>
                <a:lnTo>
                  <a:pt x="3085" y="13984"/>
                </a:lnTo>
                <a:lnTo>
                  <a:pt x="3250" y="14215"/>
                </a:lnTo>
                <a:lnTo>
                  <a:pt x="3414" y="14444"/>
                </a:lnTo>
                <a:lnTo>
                  <a:pt x="3480" y="14675"/>
                </a:lnTo>
                <a:lnTo>
                  <a:pt x="3480" y="14936"/>
                </a:lnTo>
                <a:lnTo>
                  <a:pt x="3414" y="15199"/>
                </a:lnTo>
                <a:lnTo>
                  <a:pt x="3282" y="15494"/>
                </a:lnTo>
                <a:lnTo>
                  <a:pt x="3053" y="15823"/>
                </a:lnTo>
                <a:lnTo>
                  <a:pt x="2463" y="16413"/>
                </a:lnTo>
                <a:lnTo>
                  <a:pt x="2200" y="16545"/>
                </a:lnTo>
                <a:lnTo>
                  <a:pt x="1903" y="16644"/>
                </a:lnTo>
                <a:lnTo>
                  <a:pt x="1642" y="16710"/>
                </a:lnTo>
                <a:lnTo>
                  <a:pt x="1345" y="16775"/>
                </a:lnTo>
                <a:lnTo>
                  <a:pt x="1050" y="16907"/>
                </a:lnTo>
                <a:lnTo>
                  <a:pt x="787" y="17070"/>
                </a:lnTo>
                <a:lnTo>
                  <a:pt x="492" y="17300"/>
                </a:lnTo>
                <a:lnTo>
                  <a:pt x="263" y="17563"/>
                </a:lnTo>
                <a:lnTo>
                  <a:pt x="131" y="17858"/>
                </a:lnTo>
                <a:lnTo>
                  <a:pt x="32" y="18186"/>
                </a:lnTo>
                <a:lnTo>
                  <a:pt x="0" y="18547"/>
                </a:lnTo>
                <a:lnTo>
                  <a:pt x="32" y="18844"/>
                </a:lnTo>
                <a:lnTo>
                  <a:pt x="66" y="19139"/>
                </a:lnTo>
                <a:lnTo>
                  <a:pt x="164" y="19402"/>
                </a:lnTo>
                <a:lnTo>
                  <a:pt x="295" y="19697"/>
                </a:lnTo>
                <a:lnTo>
                  <a:pt x="427" y="19926"/>
                </a:lnTo>
                <a:lnTo>
                  <a:pt x="590" y="20189"/>
                </a:lnTo>
                <a:lnTo>
                  <a:pt x="755" y="20419"/>
                </a:lnTo>
                <a:lnTo>
                  <a:pt x="952" y="20648"/>
                </a:lnTo>
                <a:lnTo>
                  <a:pt x="1182" y="20845"/>
                </a:lnTo>
                <a:lnTo>
                  <a:pt x="1411" y="21010"/>
                </a:lnTo>
                <a:lnTo>
                  <a:pt x="1937" y="21339"/>
                </a:lnTo>
                <a:lnTo>
                  <a:pt x="2200" y="21437"/>
                </a:lnTo>
                <a:lnTo>
                  <a:pt x="2495" y="21535"/>
                </a:lnTo>
                <a:lnTo>
                  <a:pt x="2758" y="21568"/>
                </a:lnTo>
                <a:lnTo>
                  <a:pt x="3053" y="21600"/>
                </a:lnTo>
                <a:lnTo>
                  <a:pt x="3414" y="21568"/>
                </a:lnTo>
                <a:lnTo>
                  <a:pt x="3742" y="21469"/>
                </a:lnTo>
                <a:lnTo>
                  <a:pt x="4038" y="21339"/>
                </a:lnTo>
                <a:lnTo>
                  <a:pt x="4300" y="21108"/>
                </a:lnTo>
                <a:lnTo>
                  <a:pt x="4530" y="20845"/>
                </a:lnTo>
                <a:lnTo>
                  <a:pt x="4695" y="20550"/>
                </a:lnTo>
                <a:lnTo>
                  <a:pt x="4793" y="20287"/>
                </a:lnTo>
                <a:lnTo>
                  <a:pt x="4858" y="19992"/>
                </a:lnTo>
                <a:lnTo>
                  <a:pt x="4958" y="19697"/>
                </a:lnTo>
                <a:lnTo>
                  <a:pt x="5056" y="19434"/>
                </a:lnTo>
                <a:lnTo>
                  <a:pt x="5187" y="19139"/>
                </a:lnTo>
                <a:lnTo>
                  <a:pt x="5416" y="18908"/>
                </a:lnTo>
                <a:lnTo>
                  <a:pt x="5777" y="18581"/>
                </a:lnTo>
                <a:lnTo>
                  <a:pt x="6106" y="18318"/>
                </a:lnTo>
                <a:lnTo>
                  <a:pt x="6401" y="18186"/>
                </a:lnTo>
                <a:lnTo>
                  <a:pt x="6664" y="18121"/>
                </a:lnTo>
                <a:lnTo>
                  <a:pt x="6927" y="18121"/>
                </a:lnTo>
                <a:lnTo>
                  <a:pt x="7156" y="18186"/>
                </a:lnTo>
                <a:lnTo>
                  <a:pt x="7386" y="18350"/>
                </a:lnTo>
                <a:lnTo>
                  <a:pt x="7616" y="18515"/>
                </a:lnTo>
                <a:lnTo>
                  <a:pt x="7846" y="18778"/>
                </a:lnTo>
                <a:lnTo>
                  <a:pt x="8075" y="19040"/>
                </a:lnTo>
                <a:lnTo>
                  <a:pt x="8569" y="19697"/>
                </a:lnTo>
                <a:lnTo>
                  <a:pt x="9159" y="20419"/>
                </a:lnTo>
                <a:lnTo>
                  <a:pt x="9486" y="20813"/>
                </a:lnTo>
                <a:lnTo>
                  <a:pt x="9848" y="21206"/>
                </a:lnTo>
                <a:lnTo>
                  <a:pt x="10046" y="21371"/>
                </a:lnTo>
                <a:lnTo>
                  <a:pt x="10307" y="21502"/>
                </a:lnTo>
                <a:lnTo>
                  <a:pt x="10538" y="21568"/>
                </a:lnTo>
                <a:lnTo>
                  <a:pt x="10801" y="21600"/>
                </a:lnTo>
                <a:lnTo>
                  <a:pt x="10931" y="21568"/>
                </a:lnTo>
                <a:lnTo>
                  <a:pt x="11128" y="21469"/>
                </a:lnTo>
                <a:lnTo>
                  <a:pt x="11752" y="21108"/>
                </a:lnTo>
                <a:lnTo>
                  <a:pt x="12114" y="20879"/>
                </a:lnTo>
                <a:lnTo>
                  <a:pt x="12507" y="20582"/>
                </a:lnTo>
                <a:lnTo>
                  <a:pt x="12934" y="20287"/>
                </a:lnTo>
                <a:lnTo>
                  <a:pt x="13328" y="19926"/>
                </a:lnTo>
                <a:lnTo>
                  <a:pt x="13689" y="19565"/>
                </a:lnTo>
                <a:lnTo>
                  <a:pt x="14017" y="19171"/>
                </a:lnTo>
                <a:lnTo>
                  <a:pt x="14280" y="18778"/>
                </a:lnTo>
                <a:lnTo>
                  <a:pt x="14378" y="18581"/>
                </a:lnTo>
                <a:lnTo>
                  <a:pt x="14444" y="18350"/>
                </a:lnTo>
                <a:lnTo>
                  <a:pt x="14510" y="18153"/>
                </a:lnTo>
                <a:lnTo>
                  <a:pt x="14542" y="17957"/>
                </a:lnTo>
                <a:lnTo>
                  <a:pt x="14542" y="17760"/>
                </a:lnTo>
                <a:lnTo>
                  <a:pt x="14510" y="17529"/>
                </a:lnTo>
                <a:lnTo>
                  <a:pt x="14444" y="17333"/>
                </a:lnTo>
                <a:lnTo>
                  <a:pt x="14346" y="17136"/>
                </a:lnTo>
                <a:lnTo>
                  <a:pt x="14215" y="16939"/>
                </a:lnTo>
                <a:lnTo>
                  <a:pt x="14050" y="16742"/>
                </a:lnTo>
                <a:lnTo>
                  <a:pt x="13788" y="16545"/>
                </a:lnTo>
                <a:lnTo>
                  <a:pt x="13525" y="16413"/>
                </a:lnTo>
                <a:lnTo>
                  <a:pt x="13262" y="16315"/>
                </a:lnTo>
                <a:lnTo>
                  <a:pt x="12967" y="16217"/>
                </a:lnTo>
                <a:lnTo>
                  <a:pt x="12672" y="16150"/>
                </a:lnTo>
                <a:lnTo>
                  <a:pt x="12376" y="16020"/>
                </a:lnTo>
                <a:lnTo>
                  <a:pt x="12114" y="15889"/>
                </a:lnTo>
                <a:lnTo>
                  <a:pt x="11851" y="15658"/>
                </a:lnTo>
                <a:lnTo>
                  <a:pt x="11622" y="15396"/>
                </a:lnTo>
                <a:lnTo>
                  <a:pt x="11489" y="15100"/>
                </a:lnTo>
                <a:lnTo>
                  <a:pt x="11391" y="14773"/>
                </a:lnTo>
                <a:lnTo>
                  <a:pt x="11359" y="14378"/>
                </a:lnTo>
                <a:lnTo>
                  <a:pt x="11391" y="14115"/>
                </a:lnTo>
                <a:lnTo>
                  <a:pt x="11423" y="13820"/>
                </a:lnTo>
                <a:lnTo>
                  <a:pt x="11522" y="13557"/>
                </a:lnTo>
                <a:lnTo>
                  <a:pt x="11622" y="13296"/>
                </a:lnTo>
                <a:lnTo>
                  <a:pt x="11752" y="13033"/>
                </a:lnTo>
                <a:lnTo>
                  <a:pt x="11917" y="12770"/>
                </a:lnTo>
                <a:lnTo>
                  <a:pt x="12114" y="12539"/>
                </a:lnTo>
                <a:lnTo>
                  <a:pt x="12310" y="12310"/>
                </a:lnTo>
                <a:lnTo>
                  <a:pt x="12539" y="12114"/>
                </a:lnTo>
                <a:lnTo>
                  <a:pt x="12770" y="11949"/>
                </a:lnTo>
                <a:lnTo>
                  <a:pt x="12999" y="11785"/>
                </a:lnTo>
                <a:lnTo>
                  <a:pt x="13262" y="11620"/>
                </a:lnTo>
                <a:lnTo>
                  <a:pt x="13525" y="11522"/>
                </a:lnTo>
                <a:lnTo>
                  <a:pt x="13820" y="11423"/>
                </a:lnTo>
                <a:lnTo>
                  <a:pt x="14116" y="11391"/>
                </a:lnTo>
                <a:lnTo>
                  <a:pt x="14378" y="11359"/>
                </a:lnTo>
                <a:lnTo>
                  <a:pt x="14739" y="11391"/>
                </a:lnTo>
                <a:lnTo>
                  <a:pt x="15068" y="11489"/>
                </a:lnTo>
                <a:lnTo>
                  <a:pt x="15396" y="11620"/>
                </a:lnTo>
                <a:lnTo>
                  <a:pt x="15658" y="11851"/>
                </a:lnTo>
                <a:lnTo>
                  <a:pt x="15889" y="12114"/>
                </a:lnTo>
                <a:lnTo>
                  <a:pt x="16052" y="12409"/>
                </a:lnTo>
                <a:lnTo>
                  <a:pt x="16152" y="12704"/>
                </a:lnTo>
                <a:lnTo>
                  <a:pt x="16250" y="12999"/>
                </a:lnTo>
                <a:lnTo>
                  <a:pt x="16315" y="13262"/>
                </a:lnTo>
                <a:lnTo>
                  <a:pt x="16413" y="13525"/>
                </a:lnTo>
                <a:lnTo>
                  <a:pt x="16545" y="13788"/>
                </a:lnTo>
                <a:lnTo>
                  <a:pt x="16742" y="14050"/>
                </a:lnTo>
                <a:lnTo>
                  <a:pt x="16939" y="14215"/>
                </a:lnTo>
                <a:lnTo>
                  <a:pt x="17136" y="14346"/>
                </a:lnTo>
                <a:lnTo>
                  <a:pt x="17333" y="14444"/>
                </a:lnTo>
                <a:lnTo>
                  <a:pt x="17529" y="14510"/>
                </a:lnTo>
                <a:lnTo>
                  <a:pt x="17760" y="14542"/>
                </a:lnTo>
                <a:lnTo>
                  <a:pt x="17957" y="14542"/>
                </a:lnTo>
                <a:lnTo>
                  <a:pt x="18153" y="14510"/>
                </a:lnTo>
                <a:lnTo>
                  <a:pt x="18350" y="14444"/>
                </a:lnTo>
                <a:lnTo>
                  <a:pt x="18581" y="14378"/>
                </a:lnTo>
                <a:lnTo>
                  <a:pt x="18778" y="14280"/>
                </a:lnTo>
                <a:lnTo>
                  <a:pt x="19171" y="14017"/>
                </a:lnTo>
                <a:lnTo>
                  <a:pt x="19565" y="13689"/>
                </a:lnTo>
                <a:lnTo>
                  <a:pt x="19926" y="13328"/>
                </a:lnTo>
                <a:lnTo>
                  <a:pt x="20287" y="12934"/>
                </a:lnTo>
                <a:lnTo>
                  <a:pt x="20582" y="12507"/>
                </a:lnTo>
                <a:lnTo>
                  <a:pt x="20879" y="12114"/>
                </a:lnTo>
                <a:lnTo>
                  <a:pt x="21108" y="11752"/>
                </a:lnTo>
                <a:lnTo>
                  <a:pt x="21469" y="11128"/>
                </a:lnTo>
                <a:lnTo>
                  <a:pt x="21568" y="10931"/>
                </a:lnTo>
                <a:lnTo>
                  <a:pt x="21600" y="10801"/>
                </a:lnTo>
                <a:lnTo>
                  <a:pt x="21568" y="10538"/>
                </a:lnTo>
                <a:lnTo>
                  <a:pt x="21502" y="10307"/>
                </a:lnTo>
                <a:lnTo>
                  <a:pt x="21371" y="10045"/>
                </a:lnTo>
                <a:lnTo>
                  <a:pt x="21206" y="9848"/>
                </a:lnTo>
                <a:lnTo>
                  <a:pt x="20813" y="9486"/>
                </a:lnTo>
                <a:lnTo>
                  <a:pt x="20419" y="9159"/>
                </a:lnTo>
                <a:lnTo>
                  <a:pt x="19697" y="8567"/>
                </a:lnTo>
                <a:lnTo>
                  <a:pt x="19040" y="8075"/>
                </a:lnTo>
                <a:lnTo>
                  <a:pt x="18778" y="7846"/>
                </a:lnTo>
                <a:lnTo>
                  <a:pt x="18515" y="7616"/>
                </a:lnTo>
                <a:lnTo>
                  <a:pt x="18350" y="7386"/>
                </a:lnTo>
                <a:lnTo>
                  <a:pt x="18187" y="7156"/>
                </a:lnTo>
                <a:lnTo>
                  <a:pt x="18121" y="6927"/>
                </a:lnTo>
                <a:lnTo>
                  <a:pt x="18121" y="6664"/>
                </a:lnTo>
                <a:lnTo>
                  <a:pt x="18187" y="6401"/>
                </a:lnTo>
                <a:lnTo>
                  <a:pt x="18318" y="6106"/>
                </a:lnTo>
                <a:lnTo>
                  <a:pt x="18547" y="5777"/>
                </a:lnTo>
                <a:lnTo>
                  <a:pt x="18908" y="5416"/>
                </a:lnTo>
                <a:close/>
              </a:path>
            </a:pathLst>
          </a:custGeom>
          <a:ln w="12175" cap="rnd">
            <a:solidFill>
              <a:schemeClr val="accent2"/>
            </a:solidFill>
          </a:ln>
        </p:spPr>
        <p:txBody>
          <a:bodyPr lIns="45719" rIns="45719" anchor="ctr"/>
          <a:lstStyle/>
          <a:p>
            <a:pPr>
              <a:defRPr>
                <a:solidFill>
                  <a:srgbClr val="000000"/>
                </a:solidFill>
              </a:defRPr>
            </a:pPr>
            <a:endParaRPr/>
          </a:p>
        </p:txBody>
      </p:sp>
      <p:grpSp>
        <p:nvGrpSpPr>
          <p:cNvPr id="18" name="Google Shape;260;p10"/>
          <p:cNvGrpSpPr/>
          <p:nvPr/>
        </p:nvGrpSpPr>
        <p:grpSpPr>
          <a:xfrm>
            <a:off x="8142375" y="4477603"/>
            <a:ext cx="508821" cy="478650"/>
            <a:chOff x="0" y="30"/>
            <a:chExt cx="508820" cy="478649"/>
          </a:xfrm>
        </p:grpSpPr>
        <p:sp>
          <p:nvSpPr>
            <p:cNvPr id="16" name="Google Shape;261;p10"/>
            <p:cNvSpPr/>
            <p:nvPr/>
          </p:nvSpPr>
          <p:spPr>
            <a:xfrm>
              <a:off x="-1" y="181397"/>
              <a:ext cx="121180" cy="27169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lnTo>
                    <a:pt x="0" y="0"/>
                  </a:lnTo>
                  <a:close/>
                  <a:moveTo>
                    <a:pt x="13282" y="5923"/>
                  </a:moveTo>
                  <a:lnTo>
                    <a:pt x="12477" y="5864"/>
                  </a:lnTo>
                  <a:lnTo>
                    <a:pt x="11805" y="5805"/>
                  </a:lnTo>
                  <a:lnTo>
                    <a:pt x="11139" y="5626"/>
                  </a:lnTo>
                  <a:lnTo>
                    <a:pt x="10599" y="5444"/>
                  </a:lnTo>
                  <a:lnTo>
                    <a:pt x="10065" y="5147"/>
                  </a:lnTo>
                  <a:lnTo>
                    <a:pt x="9662" y="4847"/>
                  </a:lnTo>
                  <a:lnTo>
                    <a:pt x="9525" y="4547"/>
                  </a:lnTo>
                  <a:lnTo>
                    <a:pt x="9393" y="4189"/>
                  </a:lnTo>
                  <a:lnTo>
                    <a:pt x="9525" y="3830"/>
                  </a:lnTo>
                  <a:lnTo>
                    <a:pt x="9662" y="3530"/>
                  </a:lnTo>
                  <a:lnTo>
                    <a:pt x="10065" y="3231"/>
                  </a:lnTo>
                  <a:lnTo>
                    <a:pt x="11139" y="2752"/>
                  </a:lnTo>
                  <a:lnTo>
                    <a:pt x="11805" y="2634"/>
                  </a:lnTo>
                  <a:lnTo>
                    <a:pt x="12477" y="2513"/>
                  </a:lnTo>
                  <a:lnTo>
                    <a:pt x="13282" y="2454"/>
                  </a:lnTo>
                  <a:lnTo>
                    <a:pt x="14086" y="2513"/>
                  </a:lnTo>
                  <a:lnTo>
                    <a:pt x="14758" y="2634"/>
                  </a:lnTo>
                  <a:lnTo>
                    <a:pt x="15430" y="2752"/>
                  </a:lnTo>
                  <a:lnTo>
                    <a:pt x="15964" y="2992"/>
                  </a:lnTo>
                  <a:lnTo>
                    <a:pt x="16504" y="3231"/>
                  </a:lnTo>
                  <a:lnTo>
                    <a:pt x="16907" y="3530"/>
                  </a:lnTo>
                  <a:lnTo>
                    <a:pt x="17039" y="3830"/>
                  </a:lnTo>
                  <a:lnTo>
                    <a:pt x="17176" y="4189"/>
                  </a:lnTo>
                  <a:lnTo>
                    <a:pt x="17039" y="4547"/>
                  </a:lnTo>
                  <a:lnTo>
                    <a:pt x="16907" y="4847"/>
                  </a:lnTo>
                  <a:lnTo>
                    <a:pt x="16504" y="5147"/>
                  </a:lnTo>
                  <a:lnTo>
                    <a:pt x="15964" y="5444"/>
                  </a:lnTo>
                  <a:lnTo>
                    <a:pt x="15430" y="5626"/>
                  </a:lnTo>
                  <a:lnTo>
                    <a:pt x="14758" y="5805"/>
                  </a:lnTo>
                  <a:lnTo>
                    <a:pt x="14086" y="5864"/>
                  </a:lnTo>
                  <a:lnTo>
                    <a:pt x="13282" y="5923"/>
                  </a:lnTo>
                  <a:close/>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17" name="Google Shape;262;p10"/>
            <p:cNvSpPr/>
            <p:nvPr/>
          </p:nvSpPr>
          <p:spPr>
            <a:xfrm>
              <a:off x="130233" y="30"/>
              <a:ext cx="378588" cy="478651"/>
            </a:xfrm>
            <a:custGeom>
              <a:avLst/>
              <a:gdLst/>
              <a:ahLst/>
              <a:cxnLst>
                <a:cxn ang="0">
                  <a:pos x="wd2" y="hd2"/>
                </a:cxn>
                <a:cxn ang="5400000">
                  <a:pos x="wd2" y="hd2"/>
                </a:cxn>
                <a:cxn ang="10800000">
                  <a:pos x="wd2" y="hd2"/>
                </a:cxn>
                <a:cxn ang="16200000">
                  <a:pos x="wd2" y="hd2"/>
                </a:cxn>
              </a:cxnLst>
              <a:rect l="0" t="0" r="r" b="b"/>
              <a:pathLst>
                <a:path w="21600" h="21600" extrusionOk="0">
                  <a:moveTo>
                    <a:pt x="0" y="18680"/>
                  </a:moveTo>
                  <a:lnTo>
                    <a:pt x="2663" y="18680"/>
                  </a:lnTo>
                  <a:lnTo>
                    <a:pt x="3521" y="19019"/>
                  </a:lnTo>
                  <a:lnTo>
                    <a:pt x="4724" y="19427"/>
                  </a:lnTo>
                  <a:lnTo>
                    <a:pt x="6268" y="19903"/>
                  </a:lnTo>
                  <a:lnTo>
                    <a:pt x="7988" y="20412"/>
                  </a:lnTo>
                  <a:lnTo>
                    <a:pt x="9834" y="20854"/>
                  </a:lnTo>
                  <a:lnTo>
                    <a:pt x="10779" y="21058"/>
                  </a:lnTo>
                  <a:lnTo>
                    <a:pt x="11724" y="21226"/>
                  </a:lnTo>
                  <a:lnTo>
                    <a:pt x="12625" y="21396"/>
                  </a:lnTo>
                  <a:lnTo>
                    <a:pt x="13526" y="21498"/>
                  </a:lnTo>
                  <a:lnTo>
                    <a:pt x="14342" y="21567"/>
                  </a:lnTo>
                  <a:lnTo>
                    <a:pt x="15159" y="21600"/>
                  </a:lnTo>
                  <a:lnTo>
                    <a:pt x="16532" y="21600"/>
                  </a:lnTo>
                  <a:lnTo>
                    <a:pt x="17262" y="21567"/>
                  </a:lnTo>
                  <a:lnTo>
                    <a:pt x="17950" y="21498"/>
                  </a:lnTo>
                  <a:lnTo>
                    <a:pt x="18551" y="21363"/>
                  </a:lnTo>
                  <a:lnTo>
                    <a:pt x="18851" y="21295"/>
                  </a:lnTo>
                  <a:lnTo>
                    <a:pt x="19066" y="21226"/>
                  </a:lnTo>
                  <a:lnTo>
                    <a:pt x="19281" y="21124"/>
                  </a:lnTo>
                  <a:lnTo>
                    <a:pt x="19452" y="20989"/>
                  </a:lnTo>
                  <a:lnTo>
                    <a:pt x="19539" y="20854"/>
                  </a:lnTo>
                  <a:lnTo>
                    <a:pt x="19625" y="20684"/>
                  </a:lnTo>
                  <a:lnTo>
                    <a:pt x="19754" y="19698"/>
                  </a:lnTo>
                  <a:lnTo>
                    <a:pt x="19712" y="19461"/>
                  </a:lnTo>
                  <a:lnTo>
                    <a:pt x="19625" y="19257"/>
                  </a:lnTo>
                  <a:lnTo>
                    <a:pt x="19452" y="19054"/>
                  </a:lnTo>
                  <a:lnTo>
                    <a:pt x="19195" y="18883"/>
                  </a:lnTo>
                  <a:lnTo>
                    <a:pt x="19410" y="18850"/>
                  </a:lnTo>
                  <a:lnTo>
                    <a:pt x="19840" y="18713"/>
                  </a:lnTo>
                  <a:lnTo>
                    <a:pt x="20011" y="18578"/>
                  </a:lnTo>
                  <a:lnTo>
                    <a:pt x="20140" y="18441"/>
                  </a:lnTo>
                  <a:lnTo>
                    <a:pt x="20269" y="18273"/>
                  </a:lnTo>
                  <a:lnTo>
                    <a:pt x="20355" y="18068"/>
                  </a:lnTo>
                  <a:lnTo>
                    <a:pt x="20397" y="17899"/>
                  </a:lnTo>
                  <a:lnTo>
                    <a:pt x="20526" y="16676"/>
                  </a:lnTo>
                  <a:lnTo>
                    <a:pt x="20526" y="16370"/>
                  </a:lnTo>
                  <a:lnTo>
                    <a:pt x="20484" y="16200"/>
                  </a:lnTo>
                  <a:lnTo>
                    <a:pt x="20397" y="16065"/>
                  </a:lnTo>
                  <a:lnTo>
                    <a:pt x="20182" y="15827"/>
                  </a:lnTo>
                  <a:lnTo>
                    <a:pt x="19925" y="15623"/>
                  </a:lnTo>
                  <a:lnTo>
                    <a:pt x="20140" y="15590"/>
                  </a:lnTo>
                  <a:lnTo>
                    <a:pt x="20313" y="15521"/>
                  </a:lnTo>
                  <a:lnTo>
                    <a:pt x="20484" y="15419"/>
                  </a:lnTo>
                  <a:lnTo>
                    <a:pt x="20655" y="15283"/>
                  </a:lnTo>
                  <a:lnTo>
                    <a:pt x="20784" y="15147"/>
                  </a:lnTo>
                  <a:lnTo>
                    <a:pt x="20870" y="15012"/>
                  </a:lnTo>
                  <a:lnTo>
                    <a:pt x="20956" y="14842"/>
                  </a:lnTo>
                  <a:lnTo>
                    <a:pt x="20999" y="14638"/>
                  </a:lnTo>
                  <a:lnTo>
                    <a:pt x="21127" y="13449"/>
                  </a:lnTo>
                  <a:lnTo>
                    <a:pt x="21127" y="13110"/>
                  </a:lnTo>
                  <a:lnTo>
                    <a:pt x="21085" y="12940"/>
                  </a:lnTo>
                  <a:lnTo>
                    <a:pt x="20999" y="12803"/>
                  </a:lnTo>
                  <a:lnTo>
                    <a:pt x="20912" y="12668"/>
                  </a:lnTo>
                  <a:lnTo>
                    <a:pt x="20655" y="12464"/>
                  </a:lnTo>
                  <a:lnTo>
                    <a:pt x="20484" y="12363"/>
                  </a:lnTo>
                  <a:lnTo>
                    <a:pt x="20655" y="12328"/>
                  </a:lnTo>
                  <a:lnTo>
                    <a:pt x="20828" y="12226"/>
                  </a:lnTo>
                  <a:lnTo>
                    <a:pt x="20999" y="12124"/>
                  </a:lnTo>
                  <a:lnTo>
                    <a:pt x="21127" y="12022"/>
                  </a:lnTo>
                  <a:lnTo>
                    <a:pt x="21256" y="11887"/>
                  </a:lnTo>
                  <a:lnTo>
                    <a:pt x="21343" y="11750"/>
                  </a:lnTo>
                  <a:lnTo>
                    <a:pt x="21385" y="11582"/>
                  </a:lnTo>
                  <a:lnTo>
                    <a:pt x="21429" y="11412"/>
                  </a:lnTo>
                  <a:lnTo>
                    <a:pt x="21600" y="10188"/>
                  </a:lnTo>
                  <a:lnTo>
                    <a:pt x="21558" y="10018"/>
                  </a:lnTo>
                  <a:lnTo>
                    <a:pt x="21514" y="9850"/>
                  </a:lnTo>
                  <a:lnTo>
                    <a:pt x="21429" y="9713"/>
                  </a:lnTo>
                  <a:lnTo>
                    <a:pt x="21343" y="9578"/>
                  </a:lnTo>
                  <a:lnTo>
                    <a:pt x="21214" y="9441"/>
                  </a:lnTo>
                  <a:lnTo>
                    <a:pt x="21043" y="9339"/>
                  </a:lnTo>
                  <a:lnTo>
                    <a:pt x="20655" y="9136"/>
                  </a:lnTo>
                  <a:lnTo>
                    <a:pt x="20226" y="8965"/>
                  </a:lnTo>
                  <a:lnTo>
                    <a:pt x="19712" y="8830"/>
                  </a:lnTo>
                  <a:lnTo>
                    <a:pt x="19153" y="8728"/>
                  </a:lnTo>
                  <a:lnTo>
                    <a:pt x="18594" y="8660"/>
                  </a:lnTo>
                  <a:lnTo>
                    <a:pt x="17391" y="8525"/>
                  </a:lnTo>
                  <a:lnTo>
                    <a:pt x="15545" y="8388"/>
                  </a:lnTo>
                  <a:lnTo>
                    <a:pt x="13355" y="8286"/>
                  </a:lnTo>
                  <a:lnTo>
                    <a:pt x="11123" y="8185"/>
                  </a:lnTo>
                  <a:lnTo>
                    <a:pt x="11422" y="7777"/>
                  </a:lnTo>
                  <a:lnTo>
                    <a:pt x="11680" y="7302"/>
                  </a:lnTo>
                  <a:lnTo>
                    <a:pt x="11937" y="6793"/>
                  </a:lnTo>
                  <a:lnTo>
                    <a:pt x="12110" y="6249"/>
                  </a:lnTo>
                  <a:lnTo>
                    <a:pt x="12281" y="5705"/>
                  </a:lnTo>
                  <a:lnTo>
                    <a:pt x="12454" y="5128"/>
                  </a:lnTo>
                  <a:lnTo>
                    <a:pt x="12625" y="4008"/>
                  </a:lnTo>
                  <a:lnTo>
                    <a:pt x="12754" y="2988"/>
                  </a:lnTo>
                  <a:lnTo>
                    <a:pt x="12840" y="2139"/>
                  </a:lnTo>
                  <a:lnTo>
                    <a:pt x="12840" y="1120"/>
                  </a:lnTo>
                  <a:lnTo>
                    <a:pt x="12711" y="848"/>
                  </a:lnTo>
                  <a:lnTo>
                    <a:pt x="12583" y="644"/>
                  </a:lnTo>
                  <a:lnTo>
                    <a:pt x="12368" y="441"/>
                  </a:lnTo>
                  <a:lnTo>
                    <a:pt x="12110" y="237"/>
                  </a:lnTo>
                  <a:lnTo>
                    <a:pt x="11809" y="135"/>
                  </a:lnTo>
                  <a:lnTo>
                    <a:pt x="11465" y="33"/>
                  </a:lnTo>
                  <a:lnTo>
                    <a:pt x="11123" y="0"/>
                  </a:lnTo>
                  <a:lnTo>
                    <a:pt x="10477" y="33"/>
                  </a:lnTo>
                  <a:lnTo>
                    <a:pt x="10049" y="102"/>
                  </a:lnTo>
                  <a:lnTo>
                    <a:pt x="9705" y="204"/>
                  </a:lnTo>
                  <a:lnTo>
                    <a:pt x="9448" y="305"/>
                  </a:lnTo>
                  <a:lnTo>
                    <a:pt x="8760" y="2037"/>
                  </a:lnTo>
                  <a:lnTo>
                    <a:pt x="8416" y="2818"/>
                  </a:lnTo>
                  <a:lnTo>
                    <a:pt x="8072" y="3532"/>
                  </a:lnTo>
                  <a:lnTo>
                    <a:pt x="7730" y="4177"/>
                  </a:lnTo>
                  <a:lnTo>
                    <a:pt x="7386" y="4721"/>
                  </a:lnTo>
                  <a:lnTo>
                    <a:pt x="7085" y="5128"/>
                  </a:lnTo>
                  <a:lnTo>
                    <a:pt x="6827" y="5468"/>
                  </a:lnTo>
                  <a:lnTo>
                    <a:pt x="5840" y="6249"/>
                  </a:lnTo>
                  <a:lnTo>
                    <a:pt x="4422" y="7302"/>
                  </a:lnTo>
                  <a:lnTo>
                    <a:pt x="2534" y="8660"/>
                  </a:lnTo>
                  <a:lnTo>
                    <a:pt x="0" y="8660"/>
                  </a:lnTo>
                </a:path>
              </a:pathLst>
            </a:custGeom>
            <a:noFill/>
            <a:ln w="12175" cap="rnd">
              <a:solidFill>
                <a:srgbClr val="FFFFFF"/>
              </a:solidFill>
              <a:prstDash val="solid"/>
              <a:round/>
            </a:ln>
            <a:effectLst/>
          </p:spPr>
          <p:txBody>
            <a:bodyPr wrap="square" lIns="45719" tIns="45719" rIns="45719" bIns="45719" numCol="1" anchor="ctr">
              <a:noAutofit/>
            </a:bodyPr>
            <a:lstStyle/>
            <a:p>
              <a:pPr>
                <a:defRPr>
                  <a:solidFill>
                    <a:srgbClr val="000000"/>
                  </a:solidFill>
                </a:defRPr>
              </a:pPr>
              <a:endParaRPr/>
            </a:p>
          </p:txBody>
        </p:sp>
      </p:grpSp>
      <p:grpSp>
        <p:nvGrpSpPr>
          <p:cNvPr id="27" name="Google Shape;263;p10"/>
          <p:cNvGrpSpPr/>
          <p:nvPr/>
        </p:nvGrpSpPr>
        <p:grpSpPr>
          <a:xfrm>
            <a:off x="545621" y="382428"/>
            <a:ext cx="398658" cy="631844"/>
            <a:chOff x="0" y="38"/>
            <a:chExt cx="398657" cy="631842"/>
          </a:xfrm>
        </p:grpSpPr>
        <p:sp>
          <p:nvSpPr>
            <p:cNvPr id="19" name="Google Shape;264;p10"/>
            <p:cNvSpPr/>
            <p:nvPr/>
          </p:nvSpPr>
          <p:spPr>
            <a:xfrm>
              <a:off x="119969" y="550675"/>
              <a:ext cx="158720" cy="34942"/>
            </a:xfrm>
            <a:prstGeom prst="rect">
              <a:avLst/>
            </a:pr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20" name="Google Shape;265;p10"/>
            <p:cNvSpPr/>
            <p:nvPr/>
          </p:nvSpPr>
          <p:spPr>
            <a:xfrm>
              <a:off x="119969" y="514765"/>
              <a:ext cx="158720" cy="34942"/>
            </a:xfrm>
            <a:prstGeom prst="rect">
              <a:avLst/>
            </a:pr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21" name="Google Shape;266;p10"/>
            <p:cNvSpPr/>
            <p:nvPr/>
          </p:nvSpPr>
          <p:spPr>
            <a:xfrm>
              <a:off x="119969" y="585616"/>
              <a:ext cx="158720" cy="4626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3078"/>
                  </a:lnTo>
                  <a:lnTo>
                    <a:pt x="127" y="5739"/>
                  </a:lnTo>
                  <a:lnTo>
                    <a:pt x="517" y="8383"/>
                  </a:lnTo>
                  <a:lnTo>
                    <a:pt x="1029" y="10574"/>
                  </a:lnTo>
                  <a:lnTo>
                    <a:pt x="1800" y="11913"/>
                  </a:lnTo>
                  <a:lnTo>
                    <a:pt x="9897" y="21165"/>
                  </a:lnTo>
                  <a:lnTo>
                    <a:pt x="10800" y="21600"/>
                  </a:lnTo>
                  <a:lnTo>
                    <a:pt x="11697" y="21165"/>
                  </a:lnTo>
                  <a:lnTo>
                    <a:pt x="19800" y="11913"/>
                  </a:lnTo>
                  <a:lnTo>
                    <a:pt x="20571" y="10574"/>
                  </a:lnTo>
                  <a:lnTo>
                    <a:pt x="21083" y="8383"/>
                  </a:lnTo>
                  <a:lnTo>
                    <a:pt x="21468" y="5739"/>
                  </a:lnTo>
                  <a:lnTo>
                    <a:pt x="21600" y="3078"/>
                  </a:lnTo>
                  <a:lnTo>
                    <a:pt x="21600" y="0"/>
                  </a:lnTo>
                  <a:lnTo>
                    <a:pt x="0" y="0"/>
                  </a:lnTo>
                  <a:close/>
                </a:path>
              </a:pathLst>
            </a:cu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22" name="Google Shape;267;p10"/>
            <p:cNvSpPr/>
            <p:nvPr/>
          </p:nvSpPr>
          <p:spPr>
            <a:xfrm>
              <a:off x="102980" y="218215"/>
              <a:ext cx="54769" cy="258779"/>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8934" y="9222"/>
                  </a:lnTo>
                  <a:lnTo>
                    <a:pt x="0" y="0"/>
                  </a:lnTo>
                </a:path>
              </a:pathLst>
            </a:cu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23" name="Google Shape;268;p10"/>
            <p:cNvSpPr/>
            <p:nvPr/>
          </p:nvSpPr>
          <p:spPr>
            <a:xfrm>
              <a:off x="-1" y="38"/>
              <a:ext cx="398659" cy="476956"/>
            </a:xfrm>
            <a:custGeom>
              <a:avLst/>
              <a:gdLst/>
              <a:ahLst/>
              <a:cxnLst>
                <a:cxn ang="0">
                  <a:pos x="wd2" y="hd2"/>
                </a:cxn>
                <a:cxn ang="5400000">
                  <a:pos x="wd2" y="hd2"/>
                </a:cxn>
                <a:cxn ang="10800000">
                  <a:pos x="wd2" y="hd2"/>
                </a:cxn>
                <a:cxn ang="16200000">
                  <a:pos x="wd2" y="hd2"/>
                </a:cxn>
              </a:cxnLst>
              <a:rect l="0" t="0" r="r" b="b"/>
              <a:pathLst>
                <a:path w="21600" h="21600" extrusionOk="0">
                  <a:moveTo>
                    <a:pt x="15100" y="21600"/>
                  </a:moveTo>
                  <a:lnTo>
                    <a:pt x="15356" y="20659"/>
                  </a:lnTo>
                  <a:lnTo>
                    <a:pt x="15713" y="19761"/>
                  </a:lnTo>
                  <a:lnTo>
                    <a:pt x="16123" y="18906"/>
                  </a:lnTo>
                  <a:lnTo>
                    <a:pt x="16584" y="18135"/>
                  </a:lnTo>
                  <a:lnTo>
                    <a:pt x="17096" y="17408"/>
                  </a:lnTo>
                  <a:lnTo>
                    <a:pt x="17607" y="16681"/>
                  </a:lnTo>
                  <a:lnTo>
                    <a:pt x="18733" y="15313"/>
                  </a:lnTo>
                  <a:lnTo>
                    <a:pt x="19297" y="14628"/>
                  </a:lnTo>
                  <a:lnTo>
                    <a:pt x="19807" y="13945"/>
                  </a:lnTo>
                  <a:lnTo>
                    <a:pt x="20270" y="13260"/>
                  </a:lnTo>
                  <a:lnTo>
                    <a:pt x="20730" y="12490"/>
                  </a:lnTo>
                  <a:lnTo>
                    <a:pt x="21087" y="11719"/>
                  </a:lnTo>
                  <a:lnTo>
                    <a:pt x="21344" y="10864"/>
                  </a:lnTo>
                  <a:lnTo>
                    <a:pt x="21497" y="9967"/>
                  </a:lnTo>
                  <a:lnTo>
                    <a:pt x="21547" y="9496"/>
                  </a:lnTo>
                  <a:lnTo>
                    <a:pt x="21600" y="9025"/>
                  </a:lnTo>
                  <a:lnTo>
                    <a:pt x="21497" y="8084"/>
                  </a:lnTo>
                  <a:lnTo>
                    <a:pt x="21344" y="7187"/>
                  </a:lnTo>
                  <a:lnTo>
                    <a:pt x="21087" y="6329"/>
                  </a:lnTo>
                  <a:lnTo>
                    <a:pt x="20730" y="5518"/>
                  </a:lnTo>
                  <a:lnTo>
                    <a:pt x="20270" y="4705"/>
                  </a:lnTo>
                  <a:lnTo>
                    <a:pt x="19757" y="3978"/>
                  </a:lnTo>
                  <a:lnTo>
                    <a:pt x="19091" y="3293"/>
                  </a:lnTo>
                  <a:lnTo>
                    <a:pt x="18427" y="2652"/>
                  </a:lnTo>
                  <a:lnTo>
                    <a:pt x="17657" y="2053"/>
                  </a:lnTo>
                  <a:lnTo>
                    <a:pt x="16840" y="1540"/>
                  </a:lnTo>
                  <a:lnTo>
                    <a:pt x="15917" y="1112"/>
                  </a:lnTo>
                  <a:lnTo>
                    <a:pt x="14997" y="727"/>
                  </a:lnTo>
                  <a:lnTo>
                    <a:pt x="14024" y="427"/>
                  </a:lnTo>
                  <a:lnTo>
                    <a:pt x="12950" y="170"/>
                  </a:lnTo>
                  <a:lnTo>
                    <a:pt x="11926" y="42"/>
                  </a:lnTo>
                  <a:lnTo>
                    <a:pt x="10800" y="0"/>
                  </a:lnTo>
                  <a:lnTo>
                    <a:pt x="9674" y="42"/>
                  </a:lnTo>
                  <a:lnTo>
                    <a:pt x="8650" y="170"/>
                  </a:lnTo>
                  <a:lnTo>
                    <a:pt x="7576" y="427"/>
                  </a:lnTo>
                  <a:lnTo>
                    <a:pt x="6603" y="727"/>
                  </a:lnTo>
                  <a:lnTo>
                    <a:pt x="5681" y="1112"/>
                  </a:lnTo>
                  <a:lnTo>
                    <a:pt x="4760" y="1540"/>
                  </a:lnTo>
                  <a:lnTo>
                    <a:pt x="3940" y="2053"/>
                  </a:lnTo>
                  <a:lnTo>
                    <a:pt x="3173" y="2652"/>
                  </a:lnTo>
                  <a:lnTo>
                    <a:pt x="2507" y="3293"/>
                  </a:lnTo>
                  <a:lnTo>
                    <a:pt x="1843" y="3978"/>
                  </a:lnTo>
                  <a:lnTo>
                    <a:pt x="1330" y="4705"/>
                  </a:lnTo>
                  <a:lnTo>
                    <a:pt x="870" y="5518"/>
                  </a:lnTo>
                  <a:lnTo>
                    <a:pt x="513" y="6329"/>
                  </a:lnTo>
                  <a:lnTo>
                    <a:pt x="256" y="7187"/>
                  </a:lnTo>
                  <a:lnTo>
                    <a:pt x="103" y="8084"/>
                  </a:lnTo>
                  <a:lnTo>
                    <a:pt x="0" y="9025"/>
                  </a:lnTo>
                  <a:lnTo>
                    <a:pt x="50" y="9496"/>
                  </a:lnTo>
                  <a:lnTo>
                    <a:pt x="103" y="9967"/>
                  </a:lnTo>
                  <a:lnTo>
                    <a:pt x="256" y="10864"/>
                  </a:lnTo>
                  <a:lnTo>
                    <a:pt x="513" y="11719"/>
                  </a:lnTo>
                  <a:lnTo>
                    <a:pt x="870" y="12490"/>
                  </a:lnTo>
                  <a:lnTo>
                    <a:pt x="1330" y="13260"/>
                  </a:lnTo>
                  <a:lnTo>
                    <a:pt x="1791" y="13945"/>
                  </a:lnTo>
                  <a:lnTo>
                    <a:pt x="2303" y="14628"/>
                  </a:lnTo>
                  <a:lnTo>
                    <a:pt x="2867" y="15313"/>
                  </a:lnTo>
                  <a:lnTo>
                    <a:pt x="3993" y="16681"/>
                  </a:lnTo>
                  <a:lnTo>
                    <a:pt x="4504" y="17408"/>
                  </a:lnTo>
                  <a:lnTo>
                    <a:pt x="5016" y="18135"/>
                  </a:lnTo>
                  <a:lnTo>
                    <a:pt x="5477" y="18906"/>
                  </a:lnTo>
                  <a:lnTo>
                    <a:pt x="5887" y="19761"/>
                  </a:lnTo>
                  <a:lnTo>
                    <a:pt x="6244" y="20659"/>
                  </a:lnTo>
                  <a:lnTo>
                    <a:pt x="6500" y="21600"/>
                  </a:lnTo>
                </a:path>
              </a:pathLst>
            </a:cu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24" name="Google Shape;269;p10"/>
            <p:cNvSpPr/>
            <p:nvPr/>
          </p:nvSpPr>
          <p:spPr>
            <a:xfrm>
              <a:off x="240909" y="218215"/>
              <a:ext cx="54769" cy="25877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2666" y="9222"/>
                  </a:lnTo>
                  <a:lnTo>
                    <a:pt x="0" y="21600"/>
                  </a:lnTo>
                </a:path>
              </a:pathLst>
            </a:cu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25" name="Google Shape;270;p10"/>
            <p:cNvSpPr/>
            <p:nvPr/>
          </p:nvSpPr>
          <p:spPr>
            <a:xfrm>
              <a:off x="129433" y="208752"/>
              <a:ext cx="139792" cy="30250"/>
            </a:xfrm>
            <a:custGeom>
              <a:avLst/>
              <a:gdLst/>
              <a:ahLst/>
              <a:cxnLst>
                <a:cxn ang="0">
                  <a:pos x="wd2" y="hd2"/>
                </a:cxn>
                <a:cxn ang="5400000">
                  <a:pos x="wd2" y="hd2"/>
                </a:cxn>
                <a:cxn ang="10800000">
                  <a:pos x="wd2" y="hd2"/>
                </a:cxn>
                <a:cxn ang="16200000">
                  <a:pos x="wd2" y="hd2"/>
                </a:cxn>
              </a:cxnLst>
              <a:rect l="0" t="0" r="r" b="b"/>
              <a:pathLst>
                <a:path w="21600" h="21600" extrusionOk="0">
                  <a:moveTo>
                    <a:pt x="0" y="2022"/>
                  </a:moveTo>
                  <a:lnTo>
                    <a:pt x="4962" y="21600"/>
                  </a:lnTo>
                  <a:lnTo>
                    <a:pt x="9925" y="2022"/>
                  </a:lnTo>
                  <a:lnTo>
                    <a:pt x="10362" y="692"/>
                  </a:lnTo>
                  <a:lnTo>
                    <a:pt x="10800" y="0"/>
                  </a:lnTo>
                  <a:lnTo>
                    <a:pt x="11238" y="692"/>
                  </a:lnTo>
                  <a:lnTo>
                    <a:pt x="11675" y="2022"/>
                  </a:lnTo>
                  <a:lnTo>
                    <a:pt x="16638" y="21600"/>
                  </a:lnTo>
                  <a:lnTo>
                    <a:pt x="21600" y="2022"/>
                  </a:lnTo>
                </a:path>
              </a:pathLst>
            </a:custGeom>
            <a:noFill/>
            <a:ln w="12175" cap="rnd">
              <a:solidFill>
                <a:schemeClr val="accent1"/>
              </a:solidFill>
              <a:prstDash val="solid"/>
              <a:round/>
            </a:ln>
            <a:effectLst/>
          </p:spPr>
          <p:txBody>
            <a:bodyPr wrap="square" lIns="45719" tIns="45719" rIns="45719" bIns="45719" numCol="1" anchor="ctr">
              <a:noAutofit/>
            </a:bodyPr>
            <a:lstStyle/>
            <a:p>
              <a:pPr>
                <a:defRPr>
                  <a:solidFill>
                    <a:srgbClr val="000000"/>
                  </a:solidFill>
                </a:defRPr>
              </a:pPr>
              <a:endParaRPr/>
            </a:p>
          </p:txBody>
        </p:sp>
        <p:sp>
          <p:nvSpPr>
            <p:cNvPr id="26" name="Google Shape;271;p10"/>
            <p:cNvSpPr/>
            <p:nvPr/>
          </p:nvSpPr>
          <p:spPr>
            <a:xfrm>
              <a:off x="119969" y="480794"/>
              <a:ext cx="158720" cy="1"/>
            </a:xfrm>
            <a:prstGeom prst="line">
              <a:avLst/>
            </a:prstGeom>
            <a:noFill/>
            <a:ln w="12175" cap="rnd">
              <a:solidFill>
                <a:schemeClr val="accent1"/>
              </a:solidFill>
              <a:prstDash val="solid"/>
              <a:round/>
            </a:ln>
            <a:effectLst/>
          </p:spPr>
          <p:txBody>
            <a:bodyPr wrap="square" lIns="45719" tIns="45719" rIns="45719" bIns="45719" numCol="1" anchor="t">
              <a:noAutofit/>
            </a:bodyPr>
            <a:lstStyle/>
            <a:p>
              <a:endParaRPr/>
            </a:p>
          </p:txBody>
        </p:sp>
      </p:grpSp>
      <p:sp>
        <p:nvSpPr>
          <p:cNvPr id="28" name="Slide Number"/>
          <p:cNvSpPr txBox="1">
            <a:spLocks noGrp="1"/>
          </p:cNvSpPr>
          <p:nvPr>
            <p:ph type="sldNum" sz="quarter" idx="2"/>
          </p:nvPr>
        </p:nvSpPr>
        <p:spPr>
          <a:xfrm>
            <a:off x="8301619" y="434538"/>
            <a:ext cx="365066" cy="360650"/>
          </a:xfrm>
          <a:prstGeom prst="rect">
            <a:avLst/>
          </a:prstGeom>
          <a:ln w="12700">
            <a:miter lim="400000"/>
          </a:ln>
        </p:spPr>
        <p:txBody>
          <a:bodyPr wrap="none" lIns="91424" tIns="91424" rIns="91424" bIns="91424" anchor="ctr">
            <a:spAutoFit/>
          </a:bodyPr>
          <a:lstStyle>
            <a:lvl1pPr algn="r">
              <a:defRPr sz="1200">
                <a:solidFill>
                  <a:schemeClr val="accent6"/>
                </a:solidFill>
                <a:latin typeface="Lato Light"/>
                <a:ea typeface="Lato Light"/>
                <a:cs typeface="Lato Light"/>
                <a:sym typeface="Lato Light"/>
              </a:defRPr>
            </a:lvl1pPr>
          </a:lstStyle>
          <a:p>
            <a:fld id="{86CB4B4D-7CA3-9044-876B-883B54F8677D}" type="slidenum">
              <a:t>‹#›</a:t>
            </a:fld>
            <a:endParaRPr/>
          </a:p>
        </p:txBody>
      </p:sp>
      <p:sp>
        <p:nvSpPr>
          <p:cNvPr id="29" name="Title Text"/>
          <p:cNvSpPr txBox="1">
            <a:spLocks noGrp="1"/>
          </p:cNvSpPr>
          <p:nvPr>
            <p:ph type="title"/>
          </p:nvPr>
        </p:nvSpPr>
        <p:spPr>
          <a:xfrm>
            <a:off x="457200" y="69056"/>
            <a:ext cx="8229600" cy="113109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91424" tIns="91424" rIns="91424" bIns="91424" anchor="ctr"/>
          <a:lstStyle/>
          <a:p>
            <a:r>
              <a:t>Title Text</a:t>
            </a:r>
          </a:p>
        </p:txBody>
      </p:sp>
      <p:sp>
        <p:nvSpPr>
          <p:cNvPr id="30" name="Body Level One…"/>
          <p:cNvSpPr txBox="1">
            <a:spLocks noGrp="1"/>
          </p:cNvSpPr>
          <p:nvPr>
            <p:ph type="body" idx="1"/>
          </p:nvPr>
        </p:nvSpPr>
        <p:spPr>
          <a:xfrm>
            <a:off x="457200" y="1200150"/>
            <a:ext cx="8229600" cy="394335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91424" tIns="91424" rIns="91424" bIns="91424"/>
          <a:lstStyle/>
          <a:p>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spd="med"/>
  <p:txStyles>
    <p:titleStyle>
      <a:lvl1pPr marL="0" marR="0" indent="0" algn="l" defTabSz="914400" rtl="0" latinLnBrk="0">
        <a:lnSpc>
          <a:spcPct val="100000"/>
        </a:lnSpc>
        <a:spcBef>
          <a:spcPts val="0"/>
        </a:spcBef>
        <a:spcAft>
          <a:spcPts val="0"/>
        </a:spcAft>
        <a:buClrTx/>
        <a:buSzTx/>
        <a:buFontTx/>
        <a:buNone/>
        <a:tabLst/>
        <a:defRPr sz="2000" b="0" i="0" u="none" strike="noStrike" cap="none" spc="0" baseline="0">
          <a:solidFill>
            <a:srgbClr val="FFFFFF"/>
          </a:solidFill>
          <a:uFillTx/>
          <a:latin typeface="Roboto Slab Regular"/>
          <a:ea typeface="Roboto Slab Regular"/>
          <a:cs typeface="Roboto Slab Regular"/>
          <a:sym typeface="Roboto Slab Regular"/>
        </a:defRPr>
      </a:lvl1pPr>
      <a:lvl2pPr marL="0" marR="0" indent="0" algn="l" defTabSz="914400" rtl="0" latinLnBrk="0">
        <a:lnSpc>
          <a:spcPct val="100000"/>
        </a:lnSpc>
        <a:spcBef>
          <a:spcPts val="0"/>
        </a:spcBef>
        <a:spcAft>
          <a:spcPts val="0"/>
        </a:spcAft>
        <a:buClrTx/>
        <a:buSzTx/>
        <a:buFontTx/>
        <a:buNone/>
        <a:tabLst/>
        <a:defRPr sz="2000" b="0" i="0" u="none" strike="noStrike" cap="none" spc="0" baseline="0">
          <a:solidFill>
            <a:srgbClr val="FFFFFF"/>
          </a:solidFill>
          <a:uFillTx/>
          <a:latin typeface="Roboto Slab Regular"/>
          <a:ea typeface="Roboto Slab Regular"/>
          <a:cs typeface="Roboto Slab Regular"/>
          <a:sym typeface="Roboto Slab Regular"/>
        </a:defRPr>
      </a:lvl2pPr>
      <a:lvl3pPr marL="0" marR="0" indent="0" algn="l" defTabSz="914400" rtl="0" latinLnBrk="0">
        <a:lnSpc>
          <a:spcPct val="100000"/>
        </a:lnSpc>
        <a:spcBef>
          <a:spcPts val="0"/>
        </a:spcBef>
        <a:spcAft>
          <a:spcPts val="0"/>
        </a:spcAft>
        <a:buClrTx/>
        <a:buSzTx/>
        <a:buFontTx/>
        <a:buNone/>
        <a:tabLst/>
        <a:defRPr sz="2000" b="0" i="0" u="none" strike="noStrike" cap="none" spc="0" baseline="0">
          <a:solidFill>
            <a:srgbClr val="FFFFFF"/>
          </a:solidFill>
          <a:uFillTx/>
          <a:latin typeface="Roboto Slab Regular"/>
          <a:ea typeface="Roboto Slab Regular"/>
          <a:cs typeface="Roboto Slab Regular"/>
          <a:sym typeface="Roboto Slab Regular"/>
        </a:defRPr>
      </a:lvl3pPr>
      <a:lvl4pPr marL="0" marR="0" indent="0" algn="l" defTabSz="914400" rtl="0" latinLnBrk="0">
        <a:lnSpc>
          <a:spcPct val="100000"/>
        </a:lnSpc>
        <a:spcBef>
          <a:spcPts val="0"/>
        </a:spcBef>
        <a:spcAft>
          <a:spcPts val="0"/>
        </a:spcAft>
        <a:buClrTx/>
        <a:buSzTx/>
        <a:buFontTx/>
        <a:buNone/>
        <a:tabLst/>
        <a:defRPr sz="2000" b="0" i="0" u="none" strike="noStrike" cap="none" spc="0" baseline="0">
          <a:solidFill>
            <a:srgbClr val="FFFFFF"/>
          </a:solidFill>
          <a:uFillTx/>
          <a:latin typeface="Roboto Slab Regular"/>
          <a:ea typeface="Roboto Slab Regular"/>
          <a:cs typeface="Roboto Slab Regular"/>
          <a:sym typeface="Roboto Slab Regular"/>
        </a:defRPr>
      </a:lvl4pPr>
      <a:lvl5pPr marL="0" marR="0" indent="0" algn="l" defTabSz="914400" rtl="0" latinLnBrk="0">
        <a:lnSpc>
          <a:spcPct val="100000"/>
        </a:lnSpc>
        <a:spcBef>
          <a:spcPts val="0"/>
        </a:spcBef>
        <a:spcAft>
          <a:spcPts val="0"/>
        </a:spcAft>
        <a:buClrTx/>
        <a:buSzTx/>
        <a:buFontTx/>
        <a:buNone/>
        <a:tabLst/>
        <a:defRPr sz="2000" b="0" i="0" u="none" strike="noStrike" cap="none" spc="0" baseline="0">
          <a:solidFill>
            <a:srgbClr val="FFFFFF"/>
          </a:solidFill>
          <a:uFillTx/>
          <a:latin typeface="Roboto Slab Regular"/>
          <a:ea typeface="Roboto Slab Regular"/>
          <a:cs typeface="Roboto Slab Regular"/>
          <a:sym typeface="Roboto Slab Regular"/>
        </a:defRPr>
      </a:lvl5pPr>
      <a:lvl6pPr marL="0" marR="0" indent="0" algn="l" defTabSz="914400" rtl="0" latinLnBrk="0">
        <a:lnSpc>
          <a:spcPct val="100000"/>
        </a:lnSpc>
        <a:spcBef>
          <a:spcPts val="0"/>
        </a:spcBef>
        <a:spcAft>
          <a:spcPts val="0"/>
        </a:spcAft>
        <a:buClrTx/>
        <a:buSzTx/>
        <a:buFontTx/>
        <a:buNone/>
        <a:tabLst/>
        <a:defRPr sz="2000" b="0" i="0" u="none" strike="noStrike" cap="none" spc="0" baseline="0">
          <a:solidFill>
            <a:srgbClr val="FFFFFF"/>
          </a:solidFill>
          <a:uFillTx/>
          <a:latin typeface="Roboto Slab Regular"/>
          <a:ea typeface="Roboto Slab Regular"/>
          <a:cs typeface="Roboto Slab Regular"/>
          <a:sym typeface="Roboto Slab Regular"/>
        </a:defRPr>
      </a:lvl6pPr>
      <a:lvl7pPr marL="0" marR="0" indent="0" algn="l" defTabSz="914400" rtl="0" latinLnBrk="0">
        <a:lnSpc>
          <a:spcPct val="100000"/>
        </a:lnSpc>
        <a:spcBef>
          <a:spcPts val="0"/>
        </a:spcBef>
        <a:spcAft>
          <a:spcPts val="0"/>
        </a:spcAft>
        <a:buClrTx/>
        <a:buSzTx/>
        <a:buFontTx/>
        <a:buNone/>
        <a:tabLst/>
        <a:defRPr sz="2000" b="0" i="0" u="none" strike="noStrike" cap="none" spc="0" baseline="0">
          <a:solidFill>
            <a:srgbClr val="FFFFFF"/>
          </a:solidFill>
          <a:uFillTx/>
          <a:latin typeface="Roboto Slab Regular"/>
          <a:ea typeface="Roboto Slab Regular"/>
          <a:cs typeface="Roboto Slab Regular"/>
          <a:sym typeface="Roboto Slab Regular"/>
        </a:defRPr>
      </a:lvl7pPr>
      <a:lvl8pPr marL="0" marR="0" indent="0" algn="l" defTabSz="914400" rtl="0" latinLnBrk="0">
        <a:lnSpc>
          <a:spcPct val="100000"/>
        </a:lnSpc>
        <a:spcBef>
          <a:spcPts val="0"/>
        </a:spcBef>
        <a:spcAft>
          <a:spcPts val="0"/>
        </a:spcAft>
        <a:buClrTx/>
        <a:buSzTx/>
        <a:buFontTx/>
        <a:buNone/>
        <a:tabLst/>
        <a:defRPr sz="2000" b="0" i="0" u="none" strike="noStrike" cap="none" spc="0" baseline="0">
          <a:solidFill>
            <a:srgbClr val="FFFFFF"/>
          </a:solidFill>
          <a:uFillTx/>
          <a:latin typeface="Roboto Slab Regular"/>
          <a:ea typeface="Roboto Slab Regular"/>
          <a:cs typeface="Roboto Slab Regular"/>
          <a:sym typeface="Roboto Slab Regular"/>
        </a:defRPr>
      </a:lvl8pPr>
      <a:lvl9pPr marL="0" marR="0" indent="0" algn="l" defTabSz="914400" rtl="0" latinLnBrk="0">
        <a:lnSpc>
          <a:spcPct val="100000"/>
        </a:lnSpc>
        <a:spcBef>
          <a:spcPts val="0"/>
        </a:spcBef>
        <a:spcAft>
          <a:spcPts val="0"/>
        </a:spcAft>
        <a:buClrTx/>
        <a:buSzTx/>
        <a:buFontTx/>
        <a:buNone/>
        <a:tabLst/>
        <a:defRPr sz="2000" b="0" i="0" u="none" strike="noStrike" cap="none" spc="0" baseline="0">
          <a:solidFill>
            <a:srgbClr val="FFFFFF"/>
          </a:solidFill>
          <a:uFillTx/>
          <a:latin typeface="Roboto Slab Regular"/>
          <a:ea typeface="Roboto Slab Regular"/>
          <a:cs typeface="Roboto Slab Regular"/>
          <a:sym typeface="Roboto Slab Regular"/>
        </a:defRPr>
      </a:lvl9pPr>
    </p:titleStyle>
    <p:bodyStyle>
      <a:lvl1pPr marL="457200" marR="0" indent="-355600" algn="l" defTabSz="914400" rtl="0" latinLnBrk="0">
        <a:lnSpc>
          <a:spcPct val="100000"/>
        </a:lnSpc>
        <a:spcBef>
          <a:spcPts val="600"/>
        </a:spcBef>
        <a:spcAft>
          <a:spcPts val="0"/>
        </a:spcAft>
        <a:buClr>
          <a:schemeClr val="accent6"/>
        </a:buClr>
        <a:buSzPts val="2000"/>
        <a:buFont typeface="Helvetica"/>
        <a:buChar char="○"/>
        <a:tabLst/>
        <a:defRPr sz="2000" b="0" i="0" u="none" strike="noStrike" cap="none" spc="0" baseline="0">
          <a:solidFill>
            <a:srgbClr val="4A5C65"/>
          </a:solidFill>
          <a:uFillTx/>
          <a:latin typeface="Lato Light"/>
          <a:ea typeface="Lato Light"/>
          <a:cs typeface="Lato Light"/>
          <a:sym typeface="Lato Light"/>
        </a:defRPr>
      </a:lvl1pPr>
      <a:lvl2pPr marL="914400" marR="0" indent="-355600" algn="l" defTabSz="914400" rtl="0" latinLnBrk="0">
        <a:lnSpc>
          <a:spcPct val="100000"/>
        </a:lnSpc>
        <a:spcBef>
          <a:spcPts val="600"/>
        </a:spcBef>
        <a:spcAft>
          <a:spcPts val="0"/>
        </a:spcAft>
        <a:buClr>
          <a:schemeClr val="accent6"/>
        </a:buClr>
        <a:buSzPts val="2000"/>
        <a:buFont typeface="Helvetica"/>
        <a:buChar char="◦"/>
        <a:tabLst/>
        <a:defRPr sz="2000" b="0" i="0" u="none" strike="noStrike" cap="none" spc="0" baseline="0">
          <a:solidFill>
            <a:srgbClr val="4A5C65"/>
          </a:solidFill>
          <a:uFillTx/>
          <a:latin typeface="Lato Light"/>
          <a:ea typeface="Lato Light"/>
          <a:cs typeface="Lato Light"/>
          <a:sym typeface="Lato Light"/>
        </a:defRPr>
      </a:lvl2pPr>
      <a:lvl3pPr marL="1371600" marR="0" indent="-355600" algn="l" defTabSz="914400" rtl="0" latinLnBrk="0">
        <a:lnSpc>
          <a:spcPct val="100000"/>
        </a:lnSpc>
        <a:spcBef>
          <a:spcPts val="600"/>
        </a:spcBef>
        <a:spcAft>
          <a:spcPts val="0"/>
        </a:spcAft>
        <a:buClr>
          <a:schemeClr val="accent6"/>
        </a:buClr>
        <a:buSzPts val="2000"/>
        <a:buFont typeface="Helvetica"/>
        <a:buChar char="◦"/>
        <a:tabLst/>
        <a:defRPr sz="2000" b="0" i="0" u="none" strike="noStrike" cap="none" spc="0" baseline="0">
          <a:solidFill>
            <a:srgbClr val="4A5C65"/>
          </a:solidFill>
          <a:uFillTx/>
          <a:latin typeface="Lato Light"/>
          <a:ea typeface="Lato Light"/>
          <a:cs typeface="Lato Light"/>
          <a:sym typeface="Lato Light"/>
        </a:defRPr>
      </a:lvl3pPr>
      <a:lvl4pPr marL="1828800" marR="0" indent="-355600" algn="l" defTabSz="914400" rtl="0" latinLnBrk="0">
        <a:lnSpc>
          <a:spcPct val="100000"/>
        </a:lnSpc>
        <a:spcBef>
          <a:spcPts val="600"/>
        </a:spcBef>
        <a:spcAft>
          <a:spcPts val="0"/>
        </a:spcAft>
        <a:buClr>
          <a:schemeClr val="accent6"/>
        </a:buClr>
        <a:buSzPts val="2000"/>
        <a:buFont typeface="Helvetica"/>
        <a:buChar char="◦"/>
        <a:tabLst/>
        <a:defRPr sz="2000" b="0" i="0" u="none" strike="noStrike" cap="none" spc="0" baseline="0">
          <a:solidFill>
            <a:srgbClr val="4A5C65"/>
          </a:solidFill>
          <a:uFillTx/>
          <a:latin typeface="Lato Light"/>
          <a:ea typeface="Lato Light"/>
          <a:cs typeface="Lato Light"/>
          <a:sym typeface="Lato Light"/>
        </a:defRPr>
      </a:lvl4pPr>
      <a:lvl5pPr marL="2286000" marR="0" indent="-355600" algn="l" defTabSz="914400" rtl="0" latinLnBrk="0">
        <a:lnSpc>
          <a:spcPct val="100000"/>
        </a:lnSpc>
        <a:spcBef>
          <a:spcPts val="600"/>
        </a:spcBef>
        <a:spcAft>
          <a:spcPts val="0"/>
        </a:spcAft>
        <a:buClr>
          <a:schemeClr val="accent6"/>
        </a:buClr>
        <a:buSzPts val="2000"/>
        <a:buFont typeface="Helvetica"/>
        <a:buChar char="◦"/>
        <a:tabLst/>
        <a:defRPr sz="2000" b="0" i="0" u="none" strike="noStrike" cap="none" spc="0" baseline="0">
          <a:solidFill>
            <a:srgbClr val="4A5C65"/>
          </a:solidFill>
          <a:uFillTx/>
          <a:latin typeface="Lato Light"/>
          <a:ea typeface="Lato Light"/>
          <a:cs typeface="Lato Light"/>
          <a:sym typeface="Lato Light"/>
        </a:defRPr>
      </a:lvl5pPr>
      <a:lvl6pPr marL="2743200" marR="0" indent="-355600" algn="l" defTabSz="914400" rtl="0" latinLnBrk="0">
        <a:lnSpc>
          <a:spcPct val="100000"/>
        </a:lnSpc>
        <a:spcBef>
          <a:spcPts val="600"/>
        </a:spcBef>
        <a:spcAft>
          <a:spcPts val="0"/>
        </a:spcAft>
        <a:buClr>
          <a:schemeClr val="accent6"/>
        </a:buClr>
        <a:buSzPts val="2000"/>
        <a:buFont typeface="Helvetica"/>
        <a:buChar char="◦"/>
        <a:tabLst/>
        <a:defRPr sz="2000" b="0" i="0" u="none" strike="noStrike" cap="none" spc="0" baseline="0">
          <a:solidFill>
            <a:srgbClr val="4A5C65"/>
          </a:solidFill>
          <a:uFillTx/>
          <a:latin typeface="Lato Light"/>
          <a:ea typeface="Lato Light"/>
          <a:cs typeface="Lato Light"/>
          <a:sym typeface="Lato Light"/>
        </a:defRPr>
      </a:lvl6pPr>
      <a:lvl7pPr marL="3200400" marR="0" indent="-355600" algn="l" defTabSz="914400" rtl="0" latinLnBrk="0">
        <a:lnSpc>
          <a:spcPct val="100000"/>
        </a:lnSpc>
        <a:spcBef>
          <a:spcPts val="600"/>
        </a:spcBef>
        <a:spcAft>
          <a:spcPts val="0"/>
        </a:spcAft>
        <a:buClr>
          <a:schemeClr val="accent6"/>
        </a:buClr>
        <a:buSzPts val="2000"/>
        <a:buFont typeface="Helvetica"/>
        <a:buChar char="◦"/>
        <a:tabLst/>
        <a:defRPr sz="2000" b="0" i="0" u="none" strike="noStrike" cap="none" spc="0" baseline="0">
          <a:solidFill>
            <a:srgbClr val="4A5C65"/>
          </a:solidFill>
          <a:uFillTx/>
          <a:latin typeface="Lato Light"/>
          <a:ea typeface="Lato Light"/>
          <a:cs typeface="Lato Light"/>
          <a:sym typeface="Lato Light"/>
        </a:defRPr>
      </a:lvl7pPr>
      <a:lvl8pPr marL="3657600" marR="0" indent="-355600" algn="l" defTabSz="914400" rtl="0" latinLnBrk="0">
        <a:lnSpc>
          <a:spcPct val="100000"/>
        </a:lnSpc>
        <a:spcBef>
          <a:spcPts val="600"/>
        </a:spcBef>
        <a:spcAft>
          <a:spcPts val="0"/>
        </a:spcAft>
        <a:buClr>
          <a:schemeClr val="accent6"/>
        </a:buClr>
        <a:buSzPts val="2000"/>
        <a:buFont typeface="Helvetica"/>
        <a:buChar char="◦"/>
        <a:tabLst/>
        <a:defRPr sz="2000" b="0" i="0" u="none" strike="noStrike" cap="none" spc="0" baseline="0">
          <a:solidFill>
            <a:srgbClr val="4A5C65"/>
          </a:solidFill>
          <a:uFillTx/>
          <a:latin typeface="Lato Light"/>
          <a:ea typeface="Lato Light"/>
          <a:cs typeface="Lato Light"/>
          <a:sym typeface="Lato Light"/>
        </a:defRPr>
      </a:lvl8pPr>
      <a:lvl9pPr marL="4114800" marR="0" indent="-355600" algn="l" defTabSz="914400" rtl="0" latinLnBrk="0">
        <a:lnSpc>
          <a:spcPct val="100000"/>
        </a:lnSpc>
        <a:spcBef>
          <a:spcPts val="600"/>
        </a:spcBef>
        <a:spcAft>
          <a:spcPts val="0"/>
        </a:spcAft>
        <a:buClr>
          <a:schemeClr val="accent6"/>
        </a:buClr>
        <a:buSzPts val="2000"/>
        <a:buFont typeface="Helvetica"/>
        <a:buChar char="◦"/>
        <a:tabLst/>
        <a:defRPr sz="2000" b="0" i="0" u="none" strike="noStrike" cap="none" spc="0" baseline="0">
          <a:solidFill>
            <a:srgbClr val="4A5C65"/>
          </a:solidFill>
          <a:uFillTx/>
          <a:latin typeface="Lato Light"/>
          <a:ea typeface="Lato Light"/>
          <a:cs typeface="Lato Light"/>
          <a:sym typeface="Lato Light"/>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Lato Light"/>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Lato Light"/>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Lato Light"/>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Lato Light"/>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Lato Light"/>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Lato Light"/>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Lato Light"/>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Lato Light"/>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Lato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lidescarnival.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mailto:a.morell@tvdsb.ca" TargetMode="External"/><Relationship Id="rId2" Type="http://schemas.openxmlformats.org/officeDocument/2006/relationships/notesSlide" Target="../notesSlides/notesSlide20.xml"/><Relationship Id="rId1" Type="http://schemas.openxmlformats.org/officeDocument/2006/relationships/slideLayout" Target="../slideLayouts/slideLayout10.xml"/><Relationship Id="rId4" Type="http://schemas.openxmlformats.org/officeDocument/2006/relationships/hyperlink" Target="http://www.slidescarnival.com/"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8.xml"/><Relationship Id="rId5" Type="http://schemas.openxmlformats.org/officeDocument/2006/relationships/image" Target="../media/image8.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 name="Google Shape;389;p15"/>
          <p:cNvSpPr txBox="1">
            <a:spLocks noGrp="1"/>
          </p:cNvSpPr>
          <p:nvPr>
            <p:ph type="title"/>
          </p:nvPr>
        </p:nvSpPr>
        <p:spPr>
          <a:xfrm>
            <a:off x="2757299" y="1208855"/>
            <a:ext cx="3629402" cy="3220802"/>
          </a:xfrm>
          <a:prstGeom prst="rect">
            <a:avLst/>
          </a:prstGeom>
        </p:spPr>
        <p:txBody>
          <a:bodyPr/>
          <a:lstStyle/>
          <a:p>
            <a:r>
              <a:rPr dirty="0"/>
              <a:t>Rural Education Task Force </a:t>
            </a:r>
            <a:br>
              <a:rPr dirty="0"/>
            </a:br>
            <a:endParaRPr sz="1000" dirty="0"/>
          </a:p>
          <a:p>
            <a:pPr>
              <a:defRPr sz="3900"/>
            </a:pPr>
            <a:r>
              <a:rPr sz="1300" dirty="0"/>
              <a:t>Marcus Ryan, Zorra Township Mayor, Oxford County </a:t>
            </a:r>
            <a:r>
              <a:rPr sz="1300" dirty="0" err="1"/>
              <a:t>Councillor</a:t>
            </a:r>
            <a:r>
              <a:rPr sz="1300" dirty="0"/>
              <a:t>, Vice Chair of Rural Education Task Force</a:t>
            </a:r>
          </a:p>
          <a:p>
            <a:pPr>
              <a:defRPr sz="3900"/>
            </a:pPr>
            <a:r>
              <a:rPr sz="1300" dirty="0"/>
              <a:t>Arlene Morell, TVDSB Trustee, Middlesex County, </a:t>
            </a:r>
            <a:br>
              <a:rPr sz="1300" dirty="0"/>
            </a:br>
            <a:r>
              <a:rPr sz="1300" dirty="0"/>
              <a:t>Chair, Rural Education Task Force  </a:t>
            </a:r>
            <a:br>
              <a:rPr sz="1300" dirty="0"/>
            </a:br>
            <a:endParaRPr sz="1300" dirty="0"/>
          </a:p>
        </p:txBody>
      </p:sp>
      <p:sp>
        <p:nvSpPr>
          <p:cNvPr id="356" name="Rectangle 1"/>
          <p:cNvSpPr txBox="1"/>
          <p:nvPr/>
        </p:nvSpPr>
        <p:spPr>
          <a:xfrm>
            <a:off x="-111347" y="5143499"/>
            <a:ext cx="3540348" cy="2888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indent="76200">
              <a:lnSpc>
                <a:spcPct val="115000"/>
              </a:lnSpc>
              <a:spcBef>
                <a:spcPts val="1000"/>
              </a:spcBef>
              <a:defRPr>
                <a:solidFill>
                  <a:srgbClr val="000000"/>
                </a:solidFill>
              </a:defRPr>
            </a:pPr>
            <a:r>
              <a:t>Presentation template by </a:t>
            </a:r>
            <a:r>
              <a:rPr u="sng">
                <a:solidFill>
                  <a:schemeClr val="accent1"/>
                </a:solidFill>
                <a:uFill>
                  <a:solidFill>
                    <a:schemeClr val="accent1"/>
                  </a:solidFill>
                </a:uFill>
                <a:hlinkClick r:id="rId3"/>
              </a:rPr>
              <a:t>SlidesCarnival</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6" name="Google Shape;467;p24"/>
          <p:cNvSpPr txBox="1">
            <a:spLocks noGrp="1"/>
          </p:cNvSpPr>
          <p:nvPr>
            <p:ph type="title"/>
          </p:nvPr>
        </p:nvSpPr>
        <p:spPr>
          <a:xfrm>
            <a:off x="193429" y="1034048"/>
            <a:ext cx="2489984" cy="1849903"/>
          </a:xfrm>
          <a:prstGeom prst="rect">
            <a:avLst/>
          </a:prstGeom>
        </p:spPr>
        <p:txBody>
          <a:bodyPr/>
          <a:lstStyle/>
          <a:p>
            <a:pPr indent="101600">
              <a:defRPr b="1"/>
            </a:pPr>
            <a:r>
              <a:t>Theme One: Community,</a:t>
            </a:r>
            <a:br/>
            <a:r>
              <a:t>Sense of Relationship</a:t>
            </a:r>
          </a:p>
        </p:txBody>
      </p:sp>
      <p:sp>
        <p:nvSpPr>
          <p:cNvPr id="427" name="Google Shape;468;p24"/>
          <p:cNvSpPr txBox="1">
            <a:spLocks noGrp="1"/>
          </p:cNvSpPr>
          <p:nvPr>
            <p:ph type="body" idx="1"/>
          </p:nvPr>
        </p:nvSpPr>
        <p:spPr>
          <a:xfrm>
            <a:off x="2489981" y="614863"/>
            <a:ext cx="5929532" cy="3802540"/>
          </a:xfrm>
          <a:prstGeom prst="rect">
            <a:avLst/>
          </a:prstGeom>
        </p:spPr>
        <p:txBody>
          <a:bodyPr/>
          <a:lstStyle/>
          <a:p>
            <a:pPr marL="0" indent="94488" defTabSz="850391">
              <a:spcBef>
                <a:spcPts val="500"/>
              </a:spcBef>
              <a:buSzTx/>
              <a:buNone/>
              <a:defRPr sz="1302" b="1">
                <a:solidFill>
                  <a:srgbClr val="015F64"/>
                </a:solidFill>
              </a:defRPr>
            </a:pPr>
            <a:r>
              <a:t>This theme centres on the value of community/rural schools noting the importance they serve in a small community.   </a:t>
            </a:r>
          </a:p>
          <a:p>
            <a:pPr marL="0" indent="94488" defTabSz="850391">
              <a:spcBef>
                <a:spcPts val="500"/>
              </a:spcBef>
              <a:buSzTx/>
              <a:buNone/>
              <a:defRPr sz="1302" b="1">
                <a:solidFill>
                  <a:srgbClr val="015F64"/>
                </a:solidFill>
              </a:defRPr>
            </a:pPr>
            <a:r>
              <a:t>Schools are part of creating a greater sense of community/belonging.</a:t>
            </a:r>
          </a:p>
          <a:p>
            <a:pPr marL="0" lvl="1" indent="519684" defTabSz="850391">
              <a:spcBef>
                <a:spcPts val="900"/>
              </a:spcBef>
              <a:buSzTx/>
              <a:buNone/>
              <a:defRPr sz="1023" b="1">
                <a:solidFill>
                  <a:srgbClr val="808080"/>
                </a:solidFill>
              </a:defRPr>
            </a:pPr>
            <a:r>
              <a:t>Here are some of the perspectives we have heard so far:  </a:t>
            </a:r>
          </a:p>
          <a:p>
            <a:pPr marL="850391" lvl="1" indent="-330708" defTabSz="850391">
              <a:spcBef>
                <a:spcPts val="900"/>
              </a:spcBef>
              <a:buSzPts val="1000"/>
              <a:buFontTx/>
              <a:buChar char="✓"/>
              <a:defRPr sz="1023">
                <a:solidFill>
                  <a:srgbClr val="808080"/>
                </a:solidFill>
              </a:defRPr>
            </a:pPr>
            <a:r>
              <a:t>value rural perspectives and lifestyles</a:t>
            </a:r>
          </a:p>
          <a:p>
            <a:pPr marL="850391" lvl="1" indent="-330708" defTabSz="850391">
              <a:spcBef>
                <a:spcPts val="900"/>
              </a:spcBef>
              <a:buSzPts val="1000"/>
              <a:buFontTx/>
              <a:buChar char="✓"/>
              <a:defRPr sz="1023">
                <a:solidFill>
                  <a:srgbClr val="808080"/>
                </a:solidFill>
              </a:defRPr>
            </a:pPr>
            <a:r>
              <a:t>rural schools create enhanced student/teacher relationships </a:t>
            </a:r>
          </a:p>
          <a:p>
            <a:pPr marL="850391" lvl="1" indent="-330708" defTabSz="850391">
              <a:spcBef>
                <a:spcPts val="900"/>
              </a:spcBef>
              <a:buSzPts val="1000"/>
              <a:buFontTx/>
              <a:buChar char="✓"/>
              <a:defRPr sz="1023">
                <a:solidFill>
                  <a:srgbClr val="808080"/>
                </a:solidFill>
              </a:defRPr>
            </a:pPr>
            <a:r>
              <a:t>community hub of activities</a:t>
            </a:r>
          </a:p>
          <a:p>
            <a:pPr marL="850391" lvl="1" indent="-330708" defTabSz="850391">
              <a:spcBef>
                <a:spcPts val="900"/>
              </a:spcBef>
              <a:buSzPts val="1000"/>
              <a:buFontTx/>
              <a:buChar char="✓"/>
              <a:defRPr sz="1023">
                <a:solidFill>
                  <a:srgbClr val="808080"/>
                </a:solidFill>
              </a:defRPr>
            </a:pPr>
            <a:r>
              <a:t>connect students to their communities</a:t>
            </a:r>
          </a:p>
          <a:p>
            <a:pPr marL="850391" lvl="1" indent="-330708" defTabSz="850391">
              <a:spcBef>
                <a:spcPts val="900"/>
              </a:spcBef>
              <a:buSzPts val="1000"/>
              <a:buFontTx/>
              <a:buChar char="✓"/>
              <a:defRPr sz="1023">
                <a:solidFill>
                  <a:srgbClr val="808080"/>
                </a:solidFill>
              </a:defRPr>
            </a:pPr>
            <a:r>
              <a:t>greater community involvement in the school</a:t>
            </a:r>
          </a:p>
          <a:p>
            <a:pPr marL="850391" lvl="1" indent="-330708" defTabSz="850391">
              <a:spcBef>
                <a:spcPts val="900"/>
              </a:spcBef>
              <a:buSzPts val="1000"/>
              <a:buFontTx/>
              <a:buChar char="✓"/>
              <a:defRPr sz="1023">
                <a:solidFill>
                  <a:srgbClr val="808080"/>
                </a:solidFill>
              </a:defRPr>
            </a:pPr>
            <a:r>
              <a:t>create a sense of pride in students</a:t>
            </a:r>
          </a:p>
          <a:p>
            <a:pPr marL="850391" lvl="1" indent="-330708" defTabSz="850391">
              <a:spcBef>
                <a:spcPts val="900"/>
              </a:spcBef>
              <a:buSzPts val="1000"/>
              <a:buFontTx/>
              <a:buChar char="✓"/>
              <a:defRPr sz="1023">
                <a:solidFill>
                  <a:srgbClr val="808080"/>
                </a:solidFill>
              </a:defRPr>
            </a:pPr>
            <a:r>
              <a:t>closing a rural school is detrimental to the community</a:t>
            </a:r>
          </a:p>
          <a:p>
            <a:pPr marL="850391" lvl="1" indent="-330708" defTabSz="850391">
              <a:spcBef>
                <a:spcPts val="900"/>
              </a:spcBef>
              <a:buSzPts val="1000"/>
              <a:buFontTx/>
              <a:buChar char="✓"/>
              <a:defRPr sz="1023">
                <a:solidFill>
                  <a:srgbClr val="808080"/>
                </a:solidFill>
              </a:defRPr>
            </a:pPr>
            <a:r>
              <a:t>localized skills and knowledge </a:t>
            </a:r>
          </a:p>
          <a:p>
            <a:pPr marL="850391" lvl="1" indent="-330708" defTabSz="850391">
              <a:spcBef>
                <a:spcPts val="900"/>
              </a:spcBef>
              <a:buSzPts val="1000"/>
              <a:buFontTx/>
              <a:buChar char="✓"/>
              <a:defRPr sz="1023">
                <a:solidFill>
                  <a:srgbClr val="808080"/>
                </a:solidFill>
              </a:defRPr>
            </a:pPr>
            <a:r>
              <a:t>increasing cultural/diversity  awareness </a:t>
            </a:r>
          </a:p>
          <a:p>
            <a:pPr marL="0" indent="94488" defTabSz="850391">
              <a:spcBef>
                <a:spcPts val="500"/>
              </a:spcBef>
              <a:buSzTx/>
              <a:buNone/>
              <a:defRPr sz="1023">
                <a:solidFill>
                  <a:srgbClr val="808080"/>
                </a:solidFill>
              </a:defRPr>
            </a:pPr>
            <a:r>
              <a:t> </a:t>
            </a:r>
          </a:p>
        </p:txBody>
      </p:sp>
      <p:sp>
        <p:nvSpPr>
          <p:cNvPr id="428" name="Google Shape;470;p24"/>
          <p:cNvSpPr txBox="1">
            <a:spLocks noGrp="1"/>
          </p:cNvSpPr>
          <p:nvPr>
            <p:ph type="sldNum" sz="quarter" idx="2"/>
          </p:nvPr>
        </p:nvSpPr>
        <p:spPr>
          <a:xfrm>
            <a:off x="8301619" y="434538"/>
            <a:ext cx="365066" cy="3606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10</a:t>
            </a:fld>
            <a:endParaRPr/>
          </a:p>
        </p:txBody>
      </p:sp>
      <p:sp>
        <p:nvSpPr>
          <p:cNvPr id="429" name="TextBox 2"/>
          <p:cNvSpPr txBox="1"/>
          <p:nvPr/>
        </p:nvSpPr>
        <p:spPr>
          <a:xfrm>
            <a:off x="507504" y="3388714"/>
            <a:ext cx="2243798" cy="11695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indent="101600">
              <a:defRPr b="1">
                <a:solidFill>
                  <a:srgbClr val="000000"/>
                </a:solidFill>
              </a:defRPr>
            </a:pPr>
            <a:r>
              <a:rPr dirty="0"/>
              <a:t>Community Consultation Question</a:t>
            </a:r>
          </a:p>
          <a:p>
            <a:pPr indent="101600">
              <a:defRPr b="1">
                <a:solidFill>
                  <a:srgbClr val="000000"/>
                </a:solidFill>
              </a:defRPr>
            </a:pPr>
            <a:r>
              <a:rPr dirty="0"/>
              <a:t> </a:t>
            </a:r>
          </a:p>
          <a:p>
            <a:pPr indent="101600">
              <a:defRPr>
                <a:solidFill>
                  <a:srgbClr val="000000"/>
                </a:solidFill>
              </a:defRPr>
            </a:pPr>
            <a:r>
              <a:rPr lang="en-CA" dirty="0"/>
              <a:t>W</a:t>
            </a:r>
            <a:r>
              <a:rPr dirty="0"/>
              <a:t>hat is important to you regarding the local school? </a:t>
            </a:r>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http://schemas.openxmlformats.org/officeDocument/2006/math" xmlns:a14="http://schemas.microsoft.com/office/drawing/2010/main">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3" name="Google Shape;418;p19"/>
          <p:cNvSpPr txBox="1">
            <a:spLocks noGrp="1"/>
          </p:cNvSpPr>
          <p:nvPr>
            <p:ph type="sldNum" sz="quarter" idx="2"/>
          </p:nvPr>
        </p:nvSpPr>
        <p:spPr>
          <a:xfrm>
            <a:off x="8312855" y="434538"/>
            <a:ext cx="353830" cy="3606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11</a:t>
            </a:fld>
            <a:endParaRPr/>
          </a:p>
        </p:txBody>
      </p:sp>
      <p:sp>
        <p:nvSpPr>
          <p:cNvPr id="434" name="Text Placeholder 3"/>
          <p:cNvSpPr txBox="1">
            <a:spLocks noGrp="1"/>
          </p:cNvSpPr>
          <p:nvPr>
            <p:ph type="body" sz="half" idx="1"/>
          </p:nvPr>
        </p:nvSpPr>
        <p:spPr>
          <a:xfrm>
            <a:off x="676800" y="1704600"/>
            <a:ext cx="7989885" cy="2207139"/>
          </a:xfrm>
          <a:prstGeom prst="rect">
            <a:avLst/>
          </a:prstGeom>
        </p:spPr>
        <p:txBody>
          <a:bodyPr/>
          <a:lstStyle/>
          <a:p>
            <a:pPr marL="0" indent="32003" defTabSz="768095">
              <a:spcBef>
                <a:spcPts val="500"/>
              </a:spcBef>
              <a:buSzTx/>
              <a:buNone/>
              <a:defRPr sz="2520"/>
            </a:pPr>
            <a:r>
              <a:rPr dirty="0"/>
              <a:t>“The importance of the school </a:t>
            </a:r>
            <a:r>
              <a:rPr b="1" dirty="0"/>
              <a:t>IN</a:t>
            </a:r>
            <a:r>
              <a:rPr dirty="0"/>
              <a:t> the community outweighs the facility attributes, a bigger gym or library farther away is outweighed by a school in the community” </a:t>
            </a:r>
          </a:p>
          <a:p>
            <a:pPr marL="0" indent="32003" defTabSz="768095">
              <a:spcBef>
                <a:spcPts val="500"/>
              </a:spcBef>
              <a:buSzTx/>
              <a:buNone/>
              <a:defRPr sz="2520"/>
            </a:pPr>
            <a:r>
              <a:rPr dirty="0"/>
              <a:t>- participant </a:t>
            </a:r>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http://schemas.openxmlformats.org/officeDocument/2006/math" xmlns:a14="http://schemas.microsoft.com/office/drawing/2010/main">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8" name="Title 1"/>
          <p:cNvSpPr txBox="1">
            <a:spLocks noGrp="1"/>
          </p:cNvSpPr>
          <p:nvPr>
            <p:ph type="title"/>
          </p:nvPr>
        </p:nvSpPr>
        <p:spPr>
          <a:xfrm>
            <a:off x="221446" y="1004641"/>
            <a:ext cx="1973115" cy="1558744"/>
          </a:xfrm>
          <a:prstGeom prst="rect">
            <a:avLst/>
          </a:prstGeom>
        </p:spPr>
        <p:txBody>
          <a:bodyPr/>
          <a:lstStyle/>
          <a:p>
            <a:pPr>
              <a:defRPr b="1"/>
            </a:pPr>
            <a:r>
              <a:t>Theme Two:</a:t>
            </a:r>
            <a:br/>
            <a:r>
              <a:t> Programing </a:t>
            </a:r>
            <a:br/>
            <a:endParaRPr/>
          </a:p>
        </p:txBody>
      </p:sp>
      <p:sp>
        <p:nvSpPr>
          <p:cNvPr id="439" name="Text Placeholder 2"/>
          <p:cNvSpPr txBox="1">
            <a:spLocks noGrp="1"/>
          </p:cNvSpPr>
          <p:nvPr>
            <p:ph type="body" idx="1"/>
          </p:nvPr>
        </p:nvSpPr>
        <p:spPr>
          <a:xfrm>
            <a:off x="2296800" y="770844"/>
            <a:ext cx="6508400" cy="3278349"/>
          </a:xfrm>
          <a:prstGeom prst="rect">
            <a:avLst/>
          </a:prstGeom>
        </p:spPr>
        <p:txBody>
          <a:bodyPr>
            <a:normAutofit lnSpcReduction="10000"/>
          </a:bodyPr>
          <a:lstStyle/>
          <a:p>
            <a:pPr marL="89409" indent="0" defTabSz="804672">
              <a:spcBef>
                <a:spcPts val="500"/>
              </a:spcBef>
              <a:buSzPts val="1000"/>
              <a:buNone/>
              <a:defRPr sz="1056" b="1">
                <a:solidFill>
                  <a:srgbClr val="015F64"/>
                </a:solidFill>
              </a:defRPr>
            </a:pPr>
            <a:r>
              <a:rPr dirty="0"/>
              <a:t>This theme </a:t>
            </a:r>
            <a:r>
              <a:rPr dirty="0" err="1"/>
              <a:t>centres</a:t>
            </a:r>
            <a:r>
              <a:rPr dirty="0"/>
              <a:t> on the importance of equitable access to a wide variety of programs, the value of leveraging industry to support programming (i.e., co-ops), and the delivery of programming that attracts students from both rural and urban </a:t>
            </a:r>
            <a:r>
              <a:rPr dirty="0" err="1"/>
              <a:t>centres</a:t>
            </a:r>
            <a:r>
              <a:rPr dirty="0"/>
              <a:t>.</a:t>
            </a:r>
            <a:endParaRPr lang="en-CA" dirty="0"/>
          </a:p>
          <a:p>
            <a:pPr marL="89409" indent="0" defTabSz="804672">
              <a:spcBef>
                <a:spcPts val="500"/>
              </a:spcBef>
              <a:buSzPts val="1000"/>
              <a:buNone/>
              <a:defRPr sz="1056" b="1">
                <a:solidFill>
                  <a:srgbClr val="015F64"/>
                </a:solidFill>
              </a:defRPr>
            </a:pPr>
            <a:r>
              <a:rPr dirty="0"/>
              <a:t>The importance of technology (internet) and transportation to serve equitable access to </a:t>
            </a:r>
            <a:r>
              <a:rPr lang="en-CA" dirty="0"/>
              <a:t>   p</a:t>
            </a:r>
            <a:r>
              <a:rPr dirty="0" err="1"/>
              <a:t>rograms</a:t>
            </a:r>
            <a:r>
              <a:rPr dirty="0"/>
              <a:t> is part of this theme.</a:t>
            </a:r>
          </a:p>
          <a:p>
            <a:pPr marL="0" lvl="1" indent="491744" defTabSz="804672">
              <a:spcBef>
                <a:spcPts val="800"/>
              </a:spcBef>
              <a:buSzTx/>
              <a:buNone/>
              <a:defRPr sz="968" b="1"/>
            </a:pPr>
            <a:r>
              <a:rPr sz="1200" dirty="0"/>
              <a:t>Here are some of the perspectives we have heard so far:  </a:t>
            </a:r>
          </a:p>
          <a:p>
            <a:pPr marL="804672" lvl="1" indent="-312927" defTabSz="804672">
              <a:spcBef>
                <a:spcPts val="800"/>
              </a:spcBef>
              <a:buSzPts val="900"/>
              <a:buFontTx/>
              <a:buChar char="✓"/>
              <a:defRPr sz="968"/>
            </a:pPr>
            <a:r>
              <a:rPr dirty="0"/>
              <a:t>Internet affordability, accessibility and availability is a reality in rural areas</a:t>
            </a:r>
          </a:p>
          <a:p>
            <a:pPr marL="804672" lvl="1" indent="-312927" defTabSz="804672">
              <a:spcBef>
                <a:spcPts val="800"/>
              </a:spcBef>
              <a:buSzPts val="900"/>
              <a:buFontTx/>
              <a:buChar char="✓"/>
              <a:defRPr sz="968"/>
            </a:pPr>
            <a:r>
              <a:rPr dirty="0"/>
              <a:t>Equity of programming</a:t>
            </a:r>
          </a:p>
          <a:p>
            <a:pPr marL="804672" lvl="1" indent="-312927" defTabSz="804672">
              <a:spcBef>
                <a:spcPts val="800"/>
              </a:spcBef>
              <a:buSzPts val="900"/>
              <a:buFontTx/>
              <a:buChar char="✓"/>
              <a:defRPr sz="968"/>
            </a:pPr>
            <a:r>
              <a:rPr dirty="0"/>
              <a:t>Increased access to </a:t>
            </a:r>
            <a:r>
              <a:rPr dirty="0" err="1"/>
              <a:t>programmes</a:t>
            </a:r>
            <a:endParaRPr dirty="0"/>
          </a:p>
          <a:p>
            <a:pPr marL="804672" lvl="1" indent="-312927" defTabSz="804672">
              <a:spcBef>
                <a:spcPts val="800"/>
              </a:spcBef>
              <a:buSzPts val="900"/>
              <a:buFontTx/>
              <a:buChar char="✓"/>
              <a:defRPr sz="968"/>
            </a:pPr>
            <a:r>
              <a:rPr dirty="0"/>
              <a:t>Specialized rural </a:t>
            </a:r>
            <a:r>
              <a:rPr dirty="0" err="1"/>
              <a:t>programmes</a:t>
            </a:r>
            <a:r>
              <a:rPr dirty="0"/>
              <a:t> </a:t>
            </a:r>
            <a:r>
              <a:rPr dirty="0" err="1"/>
              <a:t>ie</a:t>
            </a:r>
            <a:r>
              <a:rPr dirty="0"/>
              <a:t>. agriculture, skilled trades</a:t>
            </a:r>
          </a:p>
          <a:p>
            <a:pPr marL="804672" lvl="1" indent="-312927" defTabSz="804672">
              <a:spcBef>
                <a:spcPts val="800"/>
              </a:spcBef>
              <a:buSzPts val="900"/>
              <a:buFontTx/>
              <a:buChar char="✓"/>
              <a:defRPr sz="968"/>
            </a:pPr>
            <a:r>
              <a:rPr dirty="0"/>
              <a:t>After-school activities limitations </a:t>
            </a:r>
          </a:p>
          <a:p>
            <a:pPr marL="804672" lvl="1" indent="-312927" defTabSz="804672">
              <a:spcBef>
                <a:spcPts val="800"/>
              </a:spcBef>
              <a:buSzPts val="900"/>
              <a:buFontTx/>
              <a:buChar char="✓"/>
              <a:defRPr sz="968"/>
            </a:pPr>
            <a:r>
              <a:rPr dirty="0"/>
              <a:t>Limited access to technology </a:t>
            </a:r>
          </a:p>
          <a:p>
            <a:pPr marL="804672" lvl="1" indent="-312927" defTabSz="804672">
              <a:spcBef>
                <a:spcPts val="800"/>
              </a:spcBef>
              <a:buSzPts val="900"/>
              <a:buFontTx/>
              <a:buChar char="✓"/>
              <a:defRPr sz="968"/>
            </a:pPr>
            <a:r>
              <a:rPr dirty="0"/>
              <a:t>Out-door space in a natural setting allows for innovative connections to the curriculum </a:t>
            </a:r>
          </a:p>
          <a:p>
            <a:pPr marL="804672" lvl="1" indent="-312927" defTabSz="804672">
              <a:spcBef>
                <a:spcPts val="800"/>
              </a:spcBef>
              <a:buSzPts val="900"/>
              <a:buFontTx/>
              <a:buChar char="✓"/>
              <a:defRPr sz="968"/>
            </a:pPr>
            <a:r>
              <a:rPr dirty="0"/>
              <a:t>Transportation from urban to rural</a:t>
            </a:r>
          </a:p>
        </p:txBody>
      </p:sp>
      <p:sp>
        <p:nvSpPr>
          <p:cNvPr id="440" name="Slide Number Placeholder 3"/>
          <p:cNvSpPr txBox="1">
            <a:spLocks noGrp="1"/>
          </p:cNvSpPr>
          <p:nvPr>
            <p:ph type="sldNum" sz="quarter" idx="2"/>
          </p:nvPr>
        </p:nvSpPr>
        <p:spPr>
          <a:xfrm>
            <a:off x="8301619" y="434538"/>
            <a:ext cx="365066" cy="3606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12</a:t>
            </a:fld>
            <a:endParaRPr/>
          </a:p>
        </p:txBody>
      </p:sp>
      <p:sp>
        <p:nvSpPr>
          <p:cNvPr id="441" name="TextBox 4"/>
          <p:cNvSpPr txBox="1"/>
          <p:nvPr/>
        </p:nvSpPr>
        <p:spPr>
          <a:xfrm>
            <a:off x="437541" y="3396781"/>
            <a:ext cx="2205232" cy="13048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indent="101600">
              <a:defRPr b="1">
                <a:solidFill>
                  <a:srgbClr val="000000"/>
                </a:solidFill>
              </a:defRPr>
            </a:pPr>
            <a:r>
              <a:t>Community Consultation Question </a:t>
            </a:r>
          </a:p>
          <a:p>
            <a:pPr indent="101600">
              <a:defRPr>
                <a:solidFill>
                  <a:srgbClr val="000000"/>
                </a:solidFill>
              </a:defRPr>
            </a:pPr>
            <a:endParaRPr/>
          </a:p>
          <a:p>
            <a:pPr indent="101600">
              <a:defRPr>
                <a:solidFill>
                  <a:srgbClr val="000000"/>
                </a:solidFill>
              </a:defRPr>
            </a:pPr>
            <a:r>
              <a:t>What is most important in programming for rural schools? </a:t>
            </a:r>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http://schemas.openxmlformats.org/officeDocument/2006/math" xmlns:a14="http://schemas.microsoft.com/office/drawing/2010/main">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 name="Google Shape;418;p19"/>
          <p:cNvSpPr txBox="1">
            <a:spLocks noGrp="1"/>
          </p:cNvSpPr>
          <p:nvPr>
            <p:ph type="sldNum" sz="quarter" idx="2"/>
          </p:nvPr>
        </p:nvSpPr>
        <p:spPr>
          <a:xfrm>
            <a:off x="8301619" y="434538"/>
            <a:ext cx="365066" cy="3606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13</a:t>
            </a:fld>
            <a:endParaRPr/>
          </a:p>
        </p:txBody>
      </p:sp>
      <p:sp>
        <p:nvSpPr>
          <p:cNvPr id="446" name="Text Placeholder 3"/>
          <p:cNvSpPr txBox="1">
            <a:spLocks noGrp="1"/>
          </p:cNvSpPr>
          <p:nvPr>
            <p:ph type="body" idx="1"/>
          </p:nvPr>
        </p:nvSpPr>
        <p:spPr>
          <a:xfrm>
            <a:off x="1150835" y="1381042"/>
            <a:ext cx="6659699" cy="3050281"/>
          </a:xfrm>
          <a:prstGeom prst="rect">
            <a:avLst/>
          </a:prstGeom>
        </p:spPr>
        <p:txBody>
          <a:bodyPr>
            <a:normAutofit lnSpcReduction="10000"/>
          </a:bodyPr>
          <a:lstStyle/>
          <a:p>
            <a:pPr marL="0" indent="33527" defTabSz="804672">
              <a:spcBef>
                <a:spcPts val="500"/>
              </a:spcBef>
              <a:buSzTx/>
              <a:buNone/>
              <a:defRPr sz="2640"/>
            </a:pPr>
            <a:r>
              <a:t>“We do not give our kids chances to visit local farms, and agri-food production etc. We have tremendous opportunities in our schools to teach where our food comes from and about sustainability, but we don't capitalize on our geography.” </a:t>
            </a:r>
          </a:p>
          <a:p>
            <a:pPr marL="0" indent="33527" defTabSz="804672">
              <a:spcBef>
                <a:spcPts val="500"/>
              </a:spcBef>
              <a:buSzTx/>
              <a:buNone/>
              <a:defRPr sz="2640"/>
            </a:pPr>
            <a:r>
              <a:t>- participant </a:t>
            </a:r>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http://schemas.openxmlformats.org/officeDocument/2006/math" xmlns:a14="http://schemas.microsoft.com/office/drawing/2010/main">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 name="Title 1"/>
          <p:cNvSpPr txBox="1">
            <a:spLocks noGrp="1"/>
          </p:cNvSpPr>
          <p:nvPr>
            <p:ph type="title"/>
          </p:nvPr>
        </p:nvSpPr>
        <p:spPr>
          <a:xfrm>
            <a:off x="101871" y="1075027"/>
            <a:ext cx="2296669" cy="1958644"/>
          </a:xfrm>
          <a:prstGeom prst="rect">
            <a:avLst/>
          </a:prstGeom>
        </p:spPr>
        <p:txBody>
          <a:bodyPr/>
          <a:lstStyle/>
          <a:p>
            <a:pPr>
              <a:defRPr b="1"/>
            </a:pPr>
            <a:r>
              <a:rPr dirty="0"/>
              <a:t>Theme Three: </a:t>
            </a:r>
            <a:br>
              <a:rPr dirty="0"/>
            </a:br>
            <a:r>
              <a:rPr dirty="0"/>
              <a:t> Decision Making</a:t>
            </a:r>
            <a:br>
              <a:rPr dirty="0"/>
            </a:br>
            <a:r>
              <a:rPr b="0" dirty="0"/>
              <a:t> </a:t>
            </a:r>
          </a:p>
        </p:txBody>
      </p:sp>
      <p:sp>
        <p:nvSpPr>
          <p:cNvPr id="451" name="Text Placeholder 2"/>
          <p:cNvSpPr txBox="1">
            <a:spLocks noGrp="1"/>
          </p:cNvSpPr>
          <p:nvPr>
            <p:ph type="body" sz="half" idx="1"/>
          </p:nvPr>
        </p:nvSpPr>
        <p:spPr>
          <a:xfrm>
            <a:off x="3418840" y="1553513"/>
            <a:ext cx="5292300" cy="3267302"/>
          </a:xfrm>
          <a:prstGeom prst="rect">
            <a:avLst/>
          </a:prstGeom>
        </p:spPr>
        <p:txBody>
          <a:bodyPr>
            <a:normAutofit fontScale="92500" lnSpcReduction="10000"/>
          </a:bodyPr>
          <a:lstStyle/>
          <a:p>
            <a:pPr marL="0" indent="80264" defTabSz="722376">
              <a:spcBef>
                <a:spcPts val="400"/>
              </a:spcBef>
              <a:buSzTx/>
              <a:buNone/>
              <a:defRPr sz="790" b="1"/>
            </a:pPr>
            <a:r>
              <a:rPr sz="1500" dirty="0"/>
              <a:t>Here are some of the perspectives we have heard so far:  </a:t>
            </a:r>
          </a:p>
          <a:p>
            <a:pPr marL="171450" indent="-171450" defTabSz="722376">
              <a:spcBef>
                <a:spcPts val="400"/>
              </a:spcBef>
              <a:buSzTx/>
              <a:buFont typeface="Wingdings" panose="05000000000000000000" pitchFamily="2" charset="2"/>
              <a:buChar char="ü"/>
              <a:defRPr sz="790"/>
            </a:pPr>
            <a:r>
              <a:rPr sz="1000" dirty="0"/>
              <a:t>Consider rural needs in decision making, for example: </a:t>
            </a:r>
          </a:p>
          <a:p>
            <a:pPr marL="722376" lvl="1" indent="-280924" defTabSz="722376">
              <a:spcBef>
                <a:spcPts val="700"/>
              </a:spcBef>
              <a:buSzPts val="700"/>
              <a:buFont typeface="Wingdings" panose="05000000000000000000" pitchFamily="2" charset="2"/>
              <a:buChar char="ü"/>
              <a:defRPr sz="790"/>
            </a:pPr>
            <a:r>
              <a:rPr sz="1000" dirty="0"/>
              <a:t>Limitations of internet </a:t>
            </a:r>
          </a:p>
          <a:p>
            <a:pPr marL="171450" indent="-171450" defTabSz="722376">
              <a:spcBef>
                <a:spcPts val="400"/>
              </a:spcBef>
              <a:buSzTx/>
              <a:buFont typeface="Wingdings" panose="05000000000000000000" pitchFamily="2" charset="2"/>
              <a:buChar char="ü"/>
              <a:defRPr sz="790"/>
            </a:pPr>
            <a:r>
              <a:rPr sz="1000" dirty="0"/>
              <a:t>Urban centric policy approaches – one size do</a:t>
            </a:r>
            <a:r>
              <a:rPr lang="en-CA" sz="1000" dirty="0" err="1"/>
              <a:t>es</a:t>
            </a:r>
            <a:r>
              <a:rPr sz="1000" dirty="0"/>
              <a:t> not fit all </a:t>
            </a:r>
          </a:p>
          <a:p>
            <a:pPr marL="171450" indent="-171450" defTabSz="722376">
              <a:spcBef>
                <a:spcPts val="400"/>
              </a:spcBef>
              <a:buSzTx/>
              <a:buFont typeface="Wingdings" panose="05000000000000000000" pitchFamily="2" charset="2"/>
              <a:buChar char="ü"/>
              <a:defRPr sz="790"/>
            </a:pPr>
            <a:r>
              <a:rPr sz="1000" dirty="0"/>
              <a:t>Length of bus ride as a primary consideration </a:t>
            </a:r>
          </a:p>
          <a:p>
            <a:pPr marL="171450" indent="-171450" defTabSz="722376">
              <a:spcBef>
                <a:spcPts val="400"/>
              </a:spcBef>
              <a:buSzTx/>
              <a:buFont typeface="Wingdings" panose="05000000000000000000" pitchFamily="2" charset="2"/>
              <a:buChar char="ü"/>
              <a:defRPr sz="790"/>
            </a:pPr>
            <a:r>
              <a:rPr sz="1000" dirty="0"/>
              <a:t>Smaller classes for better learning experience</a:t>
            </a:r>
          </a:p>
          <a:p>
            <a:pPr marL="171450" indent="-171450" defTabSz="722376">
              <a:spcBef>
                <a:spcPts val="400"/>
              </a:spcBef>
              <a:buSzTx/>
              <a:buFont typeface="Wingdings" panose="05000000000000000000" pitchFamily="2" charset="2"/>
              <a:buChar char="ü"/>
              <a:defRPr sz="790"/>
            </a:pPr>
            <a:r>
              <a:rPr sz="1000" dirty="0"/>
              <a:t>Access to a variety of courses and curriculum </a:t>
            </a:r>
          </a:p>
          <a:p>
            <a:pPr marL="171450" indent="-171450" defTabSz="722376">
              <a:spcBef>
                <a:spcPts val="400"/>
              </a:spcBef>
              <a:buSzTx/>
              <a:buFont typeface="Wingdings" panose="05000000000000000000" pitchFamily="2" charset="2"/>
              <a:buChar char="ü"/>
              <a:defRPr sz="790"/>
            </a:pPr>
            <a:r>
              <a:rPr sz="1000" dirty="0"/>
              <a:t>Continued fear of school closures</a:t>
            </a:r>
          </a:p>
          <a:p>
            <a:pPr marL="171450" indent="-171450" defTabSz="722376">
              <a:spcBef>
                <a:spcPts val="400"/>
              </a:spcBef>
              <a:buSzTx/>
              <a:buFont typeface="Wingdings" panose="05000000000000000000" pitchFamily="2" charset="2"/>
              <a:buChar char="ü"/>
              <a:defRPr sz="790"/>
            </a:pPr>
            <a:r>
              <a:rPr sz="1000" dirty="0"/>
              <a:t>School are more than bricks and mortar, detrimental effect to community when school closed </a:t>
            </a:r>
          </a:p>
          <a:p>
            <a:pPr marL="171450" indent="-171450" defTabSz="722376">
              <a:spcBef>
                <a:spcPts val="400"/>
              </a:spcBef>
              <a:buSzTx/>
              <a:buFont typeface="Wingdings" panose="05000000000000000000" pitchFamily="2" charset="2"/>
              <a:buChar char="ü"/>
              <a:defRPr sz="790"/>
            </a:pPr>
            <a:r>
              <a:rPr sz="1000" dirty="0"/>
              <a:t>Collaboration with municipal leaders </a:t>
            </a:r>
          </a:p>
          <a:p>
            <a:pPr marL="171450" indent="-171450" defTabSz="722376">
              <a:spcBef>
                <a:spcPts val="400"/>
              </a:spcBef>
              <a:buSzTx/>
              <a:buFont typeface="Wingdings" panose="05000000000000000000" pitchFamily="2" charset="2"/>
              <a:buChar char="ü"/>
              <a:defRPr sz="790"/>
            </a:pPr>
            <a:r>
              <a:rPr sz="1000" dirty="0"/>
              <a:t>Recognize the value of school to students and community </a:t>
            </a:r>
          </a:p>
          <a:p>
            <a:pPr marL="171450" indent="-171450" defTabSz="722376">
              <a:spcBef>
                <a:spcPts val="400"/>
              </a:spcBef>
              <a:buSzTx/>
              <a:buFont typeface="Wingdings" panose="05000000000000000000" pitchFamily="2" charset="2"/>
              <a:buChar char="ü"/>
              <a:defRPr sz="790"/>
            </a:pPr>
            <a:r>
              <a:rPr sz="1000" dirty="0"/>
              <a:t>School boundaries </a:t>
            </a:r>
          </a:p>
          <a:p>
            <a:pPr marL="722376" lvl="1" indent="-280924" defTabSz="722376">
              <a:spcBef>
                <a:spcPts val="700"/>
              </a:spcBef>
              <a:buSzPts val="700"/>
              <a:buFont typeface="Wingdings" panose="05000000000000000000" pitchFamily="2" charset="2"/>
              <a:buChar char="ü"/>
              <a:defRPr sz="790"/>
            </a:pPr>
            <a:r>
              <a:rPr sz="1000" dirty="0"/>
              <a:t>Enforcing local school attendance </a:t>
            </a:r>
          </a:p>
          <a:p>
            <a:pPr marL="722376" lvl="1" indent="-280924" defTabSz="722376">
              <a:spcBef>
                <a:spcPts val="700"/>
              </a:spcBef>
              <a:buSzPts val="700"/>
              <a:buFont typeface="Wingdings" panose="05000000000000000000" pitchFamily="2" charset="2"/>
              <a:buChar char="ü"/>
              <a:defRPr sz="790"/>
            </a:pPr>
            <a:r>
              <a:rPr sz="1000" dirty="0"/>
              <a:t>Balancing school populations </a:t>
            </a:r>
          </a:p>
          <a:p>
            <a:pPr marL="0" indent="80264" defTabSz="722376">
              <a:spcBef>
                <a:spcPts val="400"/>
              </a:spcBef>
              <a:buSzTx/>
              <a:buNone/>
              <a:defRPr sz="869"/>
            </a:pPr>
            <a:r>
              <a:rPr dirty="0"/>
              <a:t>	 </a:t>
            </a:r>
          </a:p>
          <a:p>
            <a:pPr marL="0" indent="80264" defTabSz="722376">
              <a:spcBef>
                <a:spcPts val="400"/>
              </a:spcBef>
              <a:buSzTx/>
              <a:buNone/>
              <a:defRPr sz="869"/>
            </a:pPr>
            <a:r>
              <a:rPr dirty="0"/>
              <a:t> </a:t>
            </a:r>
          </a:p>
        </p:txBody>
      </p:sp>
      <p:sp>
        <p:nvSpPr>
          <p:cNvPr id="452" name="Slide Number Placeholder 3"/>
          <p:cNvSpPr txBox="1">
            <a:spLocks noGrp="1"/>
          </p:cNvSpPr>
          <p:nvPr>
            <p:ph type="sldNum" sz="quarter" idx="2"/>
          </p:nvPr>
        </p:nvSpPr>
        <p:spPr>
          <a:xfrm>
            <a:off x="8301619" y="434538"/>
            <a:ext cx="365066" cy="3606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14</a:t>
            </a:fld>
            <a:endParaRPr/>
          </a:p>
        </p:txBody>
      </p:sp>
      <p:sp>
        <p:nvSpPr>
          <p:cNvPr id="453" name="Rectangle 5"/>
          <p:cNvSpPr txBox="1"/>
          <p:nvPr/>
        </p:nvSpPr>
        <p:spPr>
          <a:xfrm>
            <a:off x="2627140" y="537850"/>
            <a:ext cx="5739619" cy="10156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sz="1200">
                <a:solidFill>
                  <a:srgbClr val="015F64"/>
                </a:solidFill>
                <a:latin typeface="Lato Light"/>
                <a:ea typeface="Lato Light"/>
                <a:cs typeface="Lato Light"/>
                <a:sym typeface="Lato Light"/>
              </a:defRPr>
            </a:pPr>
            <a:r>
              <a:rPr b="1" dirty="0"/>
              <a:t>The theme </a:t>
            </a:r>
            <a:r>
              <a:rPr b="1" dirty="0" err="1"/>
              <a:t>centres</a:t>
            </a:r>
            <a:r>
              <a:rPr b="1" dirty="0"/>
              <a:t> on the importance of considering rural needs in decision making.  </a:t>
            </a:r>
            <a:endParaRPr lang="en-CA" b="1" dirty="0"/>
          </a:p>
          <a:p>
            <a:pPr>
              <a:defRPr sz="1200">
                <a:solidFill>
                  <a:srgbClr val="015F64"/>
                </a:solidFill>
                <a:latin typeface="Lato Light"/>
                <a:ea typeface="Lato Light"/>
                <a:cs typeface="Lato Light"/>
                <a:sym typeface="Lato Light"/>
              </a:defRPr>
            </a:pPr>
            <a:endParaRPr b="1" dirty="0"/>
          </a:p>
          <a:p>
            <a:pPr>
              <a:defRPr sz="1200">
                <a:solidFill>
                  <a:srgbClr val="015F64"/>
                </a:solidFill>
                <a:latin typeface="Lato Light"/>
                <a:ea typeface="Lato Light"/>
                <a:cs typeface="Lato Light"/>
                <a:sym typeface="Lato Light"/>
              </a:defRPr>
            </a:pPr>
            <a:r>
              <a:rPr b="1" dirty="0"/>
              <a:t>The need for differentiated approaches to board policy is identified as part of this theme.</a:t>
            </a:r>
          </a:p>
        </p:txBody>
      </p:sp>
      <p:sp>
        <p:nvSpPr>
          <p:cNvPr id="454" name="TextBox 6"/>
          <p:cNvSpPr txBox="1"/>
          <p:nvPr/>
        </p:nvSpPr>
        <p:spPr>
          <a:xfrm>
            <a:off x="612334" y="2586881"/>
            <a:ext cx="2806506" cy="23208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indent="101600">
              <a:defRPr b="1">
                <a:solidFill>
                  <a:srgbClr val="000000"/>
                </a:solidFill>
              </a:defRPr>
            </a:pPr>
            <a:r>
              <a:rPr dirty="0"/>
              <a:t>Community Consultation Question </a:t>
            </a:r>
          </a:p>
          <a:p>
            <a:pPr indent="101600">
              <a:defRPr>
                <a:solidFill>
                  <a:srgbClr val="000000"/>
                </a:solidFill>
              </a:defRPr>
            </a:pPr>
            <a:r>
              <a:rPr dirty="0"/>
              <a:t>What criteria should be considered when retaining or closing a rural school?</a:t>
            </a:r>
          </a:p>
          <a:p>
            <a:pPr indent="101600">
              <a:defRPr>
                <a:solidFill>
                  <a:srgbClr val="000000"/>
                </a:solidFill>
              </a:defRPr>
            </a:pPr>
            <a:endParaRPr dirty="0"/>
          </a:p>
          <a:p>
            <a:pPr indent="101600">
              <a:defRPr>
                <a:solidFill>
                  <a:srgbClr val="000000"/>
                </a:solidFill>
              </a:defRPr>
            </a:pPr>
            <a:r>
              <a:rPr dirty="0"/>
              <a:t>How could the Board best recognize and address the unique rural geography within Thames Valley through policy? </a:t>
            </a:r>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http://schemas.openxmlformats.org/officeDocument/2006/math" xmlns:a14="http://schemas.microsoft.com/office/drawing/2010/main">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8" name="Google Shape;418;p19"/>
          <p:cNvSpPr txBox="1">
            <a:spLocks noGrp="1"/>
          </p:cNvSpPr>
          <p:nvPr>
            <p:ph type="sldNum" sz="quarter" idx="2"/>
          </p:nvPr>
        </p:nvSpPr>
        <p:spPr>
          <a:xfrm>
            <a:off x="8301619" y="434538"/>
            <a:ext cx="365066" cy="3606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15</a:t>
            </a:fld>
            <a:endParaRPr/>
          </a:p>
        </p:txBody>
      </p:sp>
      <p:sp>
        <p:nvSpPr>
          <p:cNvPr id="459" name="Text Placeholder 3"/>
          <p:cNvSpPr txBox="1">
            <a:spLocks noGrp="1"/>
          </p:cNvSpPr>
          <p:nvPr>
            <p:ph type="body" idx="1"/>
          </p:nvPr>
        </p:nvSpPr>
        <p:spPr>
          <a:xfrm>
            <a:off x="611945" y="1240728"/>
            <a:ext cx="7666891" cy="3486380"/>
          </a:xfrm>
          <a:prstGeom prst="rect">
            <a:avLst/>
          </a:prstGeom>
        </p:spPr>
        <p:txBody>
          <a:bodyPr>
            <a:normAutofit lnSpcReduction="10000"/>
          </a:bodyPr>
          <a:lstStyle/>
          <a:p>
            <a:pPr marL="0" indent="33527" defTabSz="804672">
              <a:spcBef>
                <a:spcPts val="500"/>
              </a:spcBef>
              <a:buSzTx/>
              <a:buNone/>
              <a:defRPr sz="2640"/>
            </a:pPr>
            <a:r>
              <a:t>“When discussing rural schools, municipalities are an essential part of the conversation and must be engaged at every opportunity. Mayors know best re:  community growth and development, planning outlook, local needs &amp; conditions. </a:t>
            </a:r>
          </a:p>
          <a:p>
            <a:pPr marL="0" indent="33527" defTabSz="804672">
              <a:spcBef>
                <a:spcPts val="500"/>
              </a:spcBef>
              <a:buSzTx/>
              <a:buNone/>
              <a:defRPr sz="2640"/>
            </a:pPr>
            <a:r>
              <a:t>This insight must be leveraged re: pupil accommodation.” </a:t>
            </a:r>
          </a:p>
          <a:p>
            <a:pPr marL="0" indent="33527" defTabSz="804672">
              <a:spcBef>
                <a:spcPts val="500"/>
              </a:spcBef>
              <a:buSzTx/>
              <a:buNone/>
              <a:defRPr sz="2640"/>
            </a:pPr>
            <a:r>
              <a:t>- participant </a:t>
            </a:r>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http://schemas.openxmlformats.org/officeDocument/2006/math" xmlns:a14="http://schemas.microsoft.com/office/drawing/2010/main">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 name="Title 1"/>
          <p:cNvSpPr txBox="1">
            <a:spLocks noGrp="1"/>
          </p:cNvSpPr>
          <p:nvPr>
            <p:ph type="title"/>
          </p:nvPr>
        </p:nvSpPr>
        <p:spPr>
          <a:xfrm>
            <a:off x="341022" y="1101082"/>
            <a:ext cx="1909810" cy="1867201"/>
          </a:xfrm>
          <a:prstGeom prst="rect">
            <a:avLst/>
          </a:prstGeom>
        </p:spPr>
        <p:txBody>
          <a:bodyPr/>
          <a:lstStyle/>
          <a:p>
            <a:pPr>
              <a:defRPr b="1"/>
            </a:pPr>
            <a:r>
              <a:t>Theme Four: </a:t>
            </a:r>
            <a:br/>
            <a:r>
              <a:t> Funding </a:t>
            </a:r>
            <a:br/>
            <a:endParaRPr/>
          </a:p>
        </p:txBody>
      </p:sp>
      <p:sp>
        <p:nvSpPr>
          <p:cNvPr id="464" name="Text Placeholder 2"/>
          <p:cNvSpPr txBox="1">
            <a:spLocks noGrp="1"/>
          </p:cNvSpPr>
          <p:nvPr>
            <p:ph type="body" idx="1"/>
          </p:nvPr>
        </p:nvSpPr>
        <p:spPr>
          <a:xfrm>
            <a:off x="2423573" y="618976"/>
            <a:ext cx="6243111" cy="4100735"/>
          </a:xfrm>
          <a:prstGeom prst="rect">
            <a:avLst/>
          </a:prstGeom>
        </p:spPr>
        <p:txBody>
          <a:bodyPr/>
          <a:lstStyle/>
          <a:p>
            <a:pPr marL="0" indent="101600">
              <a:buSzTx/>
              <a:buNone/>
              <a:defRPr sz="1400" b="1">
                <a:solidFill>
                  <a:srgbClr val="015F64"/>
                </a:solidFill>
              </a:defRPr>
            </a:pPr>
            <a:r>
              <a:rPr dirty="0"/>
              <a:t>This theme </a:t>
            </a:r>
            <a:r>
              <a:rPr dirty="0" err="1"/>
              <a:t>centres</a:t>
            </a:r>
            <a:r>
              <a:rPr dirty="0"/>
              <a:t> on the funding model noting it does not support rural schools; there needs to be a different funding model for rural schools.  </a:t>
            </a:r>
          </a:p>
          <a:p>
            <a:pPr marL="0" indent="101600">
              <a:buSzTx/>
              <a:buNone/>
              <a:defRPr sz="1400" b="1">
                <a:solidFill>
                  <a:srgbClr val="015F64"/>
                </a:solidFill>
              </a:defRPr>
            </a:pPr>
            <a:r>
              <a:rPr dirty="0"/>
              <a:t>There is a disconnect between the importance of schools in rural communities and how they are funded. </a:t>
            </a:r>
          </a:p>
          <a:p>
            <a:pPr marL="0" indent="101600">
              <a:buSzTx/>
              <a:buNone/>
              <a:defRPr sz="1400" b="1">
                <a:solidFill>
                  <a:srgbClr val="015F64"/>
                </a:solidFill>
              </a:defRPr>
            </a:pPr>
            <a:endParaRPr dirty="0"/>
          </a:p>
          <a:p>
            <a:pPr marL="0" lvl="1" indent="558800">
              <a:spcBef>
                <a:spcPts val="1000"/>
              </a:spcBef>
              <a:buSzTx/>
              <a:buNone/>
              <a:defRPr sz="1200" b="1"/>
            </a:pPr>
            <a:r>
              <a:rPr dirty="0"/>
              <a:t>Here are some of the perspectives we have heard so far:  </a:t>
            </a:r>
          </a:p>
          <a:p>
            <a:pPr lvl="1">
              <a:spcBef>
                <a:spcPts val="1000"/>
              </a:spcBef>
              <a:buSzPts val="1200"/>
              <a:buFontTx/>
              <a:buChar char="➢"/>
              <a:defRPr sz="1200"/>
            </a:pPr>
            <a:r>
              <a:rPr dirty="0"/>
              <a:t>Evaluation of fiscal resources: </a:t>
            </a:r>
            <a:r>
              <a:rPr dirty="0" err="1"/>
              <a:t>ie</a:t>
            </a:r>
            <a:r>
              <a:rPr dirty="0"/>
              <a:t>. busing costs</a:t>
            </a:r>
          </a:p>
          <a:p>
            <a:pPr lvl="1">
              <a:spcBef>
                <a:spcPts val="1000"/>
              </a:spcBef>
              <a:buSzPts val="1200"/>
              <a:buFontTx/>
              <a:buChar char="➢"/>
              <a:defRPr sz="1200"/>
            </a:pPr>
            <a:r>
              <a:rPr dirty="0"/>
              <a:t>Provincial funding model – one size fits all </a:t>
            </a:r>
          </a:p>
          <a:p>
            <a:pPr lvl="1">
              <a:spcBef>
                <a:spcPts val="1000"/>
              </a:spcBef>
              <a:buSzPts val="1200"/>
              <a:buFontTx/>
              <a:buChar char="➢"/>
              <a:defRPr sz="1200"/>
            </a:pPr>
            <a:r>
              <a:rPr dirty="0"/>
              <a:t>Equal funding of resources in rural schools </a:t>
            </a:r>
          </a:p>
          <a:p>
            <a:pPr lvl="1">
              <a:spcBef>
                <a:spcPts val="1000"/>
              </a:spcBef>
              <a:buSzPts val="1200"/>
              <a:buFontTx/>
              <a:buChar char="➢"/>
              <a:defRPr sz="1200"/>
            </a:pPr>
            <a:r>
              <a:rPr dirty="0"/>
              <a:t>Emotional costs vs. financial costs</a:t>
            </a:r>
          </a:p>
          <a:p>
            <a:pPr lvl="1">
              <a:spcBef>
                <a:spcPts val="1000"/>
              </a:spcBef>
              <a:buSzPts val="1200"/>
              <a:buFontTx/>
              <a:buChar char="➢"/>
              <a:defRPr sz="1200"/>
            </a:pPr>
            <a:r>
              <a:rPr dirty="0"/>
              <a:t>Base program funding for small secondary schools </a:t>
            </a:r>
          </a:p>
          <a:p>
            <a:pPr marL="0" lvl="1" indent="558800">
              <a:spcBef>
                <a:spcPts val="1000"/>
              </a:spcBef>
              <a:buSzTx/>
              <a:buNone/>
              <a:defRPr sz="1200"/>
            </a:pPr>
            <a:r>
              <a:rPr dirty="0"/>
              <a:t> </a:t>
            </a:r>
          </a:p>
        </p:txBody>
      </p:sp>
      <p:sp>
        <p:nvSpPr>
          <p:cNvPr id="465" name="Slide Number Placeholder 3"/>
          <p:cNvSpPr txBox="1">
            <a:spLocks noGrp="1"/>
          </p:cNvSpPr>
          <p:nvPr>
            <p:ph type="sldNum" sz="quarter" idx="2"/>
          </p:nvPr>
        </p:nvSpPr>
        <p:spPr>
          <a:xfrm>
            <a:off x="8301619" y="434538"/>
            <a:ext cx="365066" cy="3606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16</a:t>
            </a:fld>
            <a:endParaRPr/>
          </a:p>
        </p:txBody>
      </p:sp>
      <p:sp>
        <p:nvSpPr>
          <p:cNvPr id="466" name="TextBox 4"/>
          <p:cNvSpPr txBox="1"/>
          <p:nvPr/>
        </p:nvSpPr>
        <p:spPr>
          <a:xfrm>
            <a:off x="444381" y="2948743"/>
            <a:ext cx="3007090" cy="17112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indent="101600">
              <a:defRPr b="1">
                <a:solidFill>
                  <a:srgbClr val="000000"/>
                </a:solidFill>
              </a:defRPr>
            </a:pPr>
            <a:r>
              <a:t>Community Consultation Question </a:t>
            </a:r>
          </a:p>
          <a:p>
            <a:pPr indent="101600">
              <a:defRPr>
                <a:solidFill>
                  <a:srgbClr val="000000"/>
                </a:solidFill>
              </a:defRPr>
            </a:pPr>
            <a:endParaRPr/>
          </a:p>
          <a:p>
            <a:pPr>
              <a:defRPr>
                <a:solidFill>
                  <a:srgbClr val="000000"/>
                </a:solidFill>
              </a:defRPr>
            </a:pPr>
            <a:r>
              <a:t>What is working well in our rural communities, what needs improvement and, the ways the funding formula can be better tailored to meet rural school needs?</a:t>
            </a:r>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http://schemas.openxmlformats.org/officeDocument/2006/math" xmlns:a14="http://schemas.microsoft.com/office/drawing/2010/main">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0" name="Text Placeholder 1"/>
          <p:cNvSpPr txBox="1">
            <a:spLocks noGrp="1"/>
          </p:cNvSpPr>
          <p:nvPr>
            <p:ph type="body" sz="half" idx="1"/>
          </p:nvPr>
        </p:nvSpPr>
        <p:spPr>
          <a:xfrm>
            <a:off x="1242275" y="1704600"/>
            <a:ext cx="6659700" cy="2140356"/>
          </a:xfrm>
          <a:prstGeom prst="rect">
            <a:avLst/>
          </a:prstGeom>
        </p:spPr>
        <p:txBody>
          <a:bodyPr/>
          <a:lstStyle/>
          <a:p>
            <a:pPr marL="0" indent="32003" defTabSz="768095">
              <a:spcBef>
                <a:spcPts val="500"/>
              </a:spcBef>
              <a:buSzTx/>
              <a:buNone/>
              <a:defRPr sz="2520"/>
            </a:pPr>
            <a:r>
              <a:t>“If we see urban and rural as the same, we are missing important and unique differences that make each area's needs different.” </a:t>
            </a:r>
          </a:p>
          <a:p>
            <a:pPr marL="0" indent="32003" defTabSz="768095">
              <a:spcBef>
                <a:spcPts val="500"/>
              </a:spcBef>
              <a:buSzTx/>
              <a:buNone/>
              <a:defRPr sz="2520"/>
            </a:pPr>
            <a:r>
              <a:t>- participant </a:t>
            </a:r>
          </a:p>
        </p:txBody>
      </p:sp>
      <p:sp>
        <p:nvSpPr>
          <p:cNvPr id="471" name="Slide Number Placeholder 2"/>
          <p:cNvSpPr txBox="1">
            <a:spLocks noGrp="1"/>
          </p:cNvSpPr>
          <p:nvPr>
            <p:ph type="sldNum" sz="quarter" idx="2"/>
          </p:nvPr>
        </p:nvSpPr>
        <p:spPr>
          <a:xfrm>
            <a:off x="8301619" y="434538"/>
            <a:ext cx="365066" cy="3606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17</a:t>
            </a:fld>
            <a:endParaRPr/>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http://schemas.openxmlformats.org/officeDocument/2006/math" xmlns:a14="http://schemas.microsoft.com/office/drawing/2010/main">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5" name="Google Shape;481;p26"/>
          <p:cNvSpPr txBox="1">
            <a:spLocks noGrp="1"/>
          </p:cNvSpPr>
          <p:nvPr>
            <p:ph type="title"/>
          </p:nvPr>
        </p:nvSpPr>
        <p:spPr>
          <a:xfrm>
            <a:off x="319920" y="890066"/>
            <a:ext cx="1833385" cy="1810931"/>
          </a:xfrm>
          <a:prstGeom prst="rect">
            <a:avLst/>
          </a:prstGeom>
        </p:spPr>
        <p:txBody>
          <a:bodyPr/>
          <a:lstStyle>
            <a:lvl1pPr>
              <a:defRPr b="1"/>
            </a:lvl1pPr>
          </a:lstStyle>
          <a:p>
            <a:r>
              <a:t>Final Report </a:t>
            </a:r>
          </a:p>
        </p:txBody>
      </p:sp>
      <p:grpSp>
        <p:nvGrpSpPr>
          <p:cNvPr id="478" name="Google Shape;482;p26"/>
          <p:cNvGrpSpPr/>
          <p:nvPr/>
        </p:nvGrpSpPr>
        <p:grpSpPr>
          <a:xfrm>
            <a:off x="3642278" y="1045149"/>
            <a:ext cx="1948801" cy="1948801"/>
            <a:chOff x="0" y="0"/>
            <a:chExt cx="1948800" cy="1948800"/>
          </a:xfrm>
        </p:grpSpPr>
        <p:sp>
          <p:nvSpPr>
            <p:cNvPr id="476" name="Circle"/>
            <p:cNvSpPr/>
            <p:nvPr/>
          </p:nvSpPr>
          <p:spPr>
            <a:xfrm>
              <a:off x="-1" y="-1"/>
              <a:ext cx="1948802" cy="1948802"/>
            </a:xfrm>
            <a:prstGeom prst="ellipse">
              <a:avLst/>
            </a:prstGeom>
            <a:noFill/>
            <a:ln w="9525" cap="flat">
              <a:solidFill>
                <a:schemeClr val="accent2"/>
              </a:solidFill>
              <a:prstDash val="solid"/>
              <a:round/>
            </a:ln>
            <a:effectLst/>
          </p:spPr>
          <p:txBody>
            <a:bodyPr wrap="square" lIns="45719" tIns="45719" rIns="45719" bIns="45719" numCol="1" anchor="ctr">
              <a:noAutofit/>
            </a:bodyPr>
            <a:lstStyle/>
            <a:p>
              <a:pPr algn="ctr">
                <a:defRPr>
                  <a:latin typeface="Lato Light"/>
                  <a:ea typeface="Lato Light"/>
                  <a:cs typeface="Lato Light"/>
                  <a:sym typeface="Lato Light"/>
                </a:defRPr>
              </a:pPr>
              <a:endParaRPr/>
            </a:p>
          </p:txBody>
        </p:sp>
        <p:sp>
          <p:nvSpPr>
            <p:cNvPr id="477" name="Thought Exhange…"/>
            <p:cNvSpPr txBox="1"/>
            <p:nvPr/>
          </p:nvSpPr>
          <p:spPr>
            <a:xfrm>
              <a:off x="290157" y="559125"/>
              <a:ext cx="1368486" cy="83055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91424" tIns="91424" rIns="91424" bIns="91424" numCol="1" anchor="ctr">
              <a:spAutoFit/>
            </a:bodyPr>
            <a:lstStyle/>
            <a:p>
              <a:pPr algn="ctr">
                <a:defRPr>
                  <a:latin typeface="Lato Light"/>
                  <a:ea typeface="Lato Light"/>
                  <a:cs typeface="Lato Light"/>
                  <a:sym typeface="Lato Light"/>
                </a:defRPr>
              </a:pPr>
              <a:r>
                <a:t>Thought Exhange </a:t>
              </a:r>
              <a:endParaRPr>
                <a:solidFill>
                  <a:srgbClr val="000000"/>
                </a:solidFill>
              </a:endParaRPr>
            </a:p>
            <a:p>
              <a:pPr algn="ctr">
                <a:defRPr>
                  <a:latin typeface="Lato Light"/>
                  <a:ea typeface="Lato Light"/>
                  <a:cs typeface="Lato Light"/>
                  <a:sym typeface="Lato Light"/>
                </a:defRPr>
              </a:pPr>
              <a:r>
                <a:t>E-Survey </a:t>
              </a:r>
            </a:p>
          </p:txBody>
        </p:sp>
      </p:grpSp>
      <p:grpSp>
        <p:nvGrpSpPr>
          <p:cNvPr id="481" name="Google Shape;483;p26"/>
          <p:cNvGrpSpPr/>
          <p:nvPr/>
        </p:nvGrpSpPr>
        <p:grpSpPr>
          <a:xfrm>
            <a:off x="4479533" y="2450690"/>
            <a:ext cx="1948801" cy="1948801"/>
            <a:chOff x="0" y="0"/>
            <a:chExt cx="1948800" cy="1948800"/>
          </a:xfrm>
        </p:grpSpPr>
        <p:sp>
          <p:nvSpPr>
            <p:cNvPr id="479" name="Circle"/>
            <p:cNvSpPr/>
            <p:nvPr/>
          </p:nvSpPr>
          <p:spPr>
            <a:xfrm>
              <a:off x="-1" y="-1"/>
              <a:ext cx="1948802" cy="1948802"/>
            </a:xfrm>
            <a:prstGeom prst="ellipse">
              <a:avLst/>
            </a:prstGeom>
            <a:noFill/>
            <a:ln w="9525" cap="flat">
              <a:solidFill>
                <a:schemeClr val="accent5"/>
              </a:solidFill>
              <a:prstDash val="solid"/>
              <a:round/>
            </a:ln>
            <a:effectLst/>
          </p:spPr>
          <p:txBody>
            <a:bodyPr wrap="square" lIns="45719" tIns="45719" rIns="45719" bIns="45719" numCol="1" anchor="ctr">
              <a:noAutofit/>
            </a:bodyPr>
            <a:lstStyle/>
            <a:p>
              <a:pPr algn="ctr">
                <a:defRPr>
                  <a:latin typeface="Lato Light"/>
                  <a:ea typeface="Lato Light"/>
                  <a:cs typeface="Lato Light"/>
                  <a:sym typeface="Lato Light"/>
                </a:defRPr>
              </a:pPr>
              <a:endParaRPr/>
            </a:p>
          </p:txBody>
        </p:sp>
        <p:sp>
          <p:nvSpPr>
            <p:cNvPr id="480" name="Focus Group"/>
            <p:cNvSpPr txBox="1"/>
            <p:nvPr/>
          </p:nvSpPr>
          <p:spPr>
            <a:xfrm>
              <a:off x="290157" y="775025"/>
              <a:ext cx="1368486" cy="39875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91424" tIns="91424" rIns="91424" bIns="91424" numCol="1" anchor="ctr">
              <a:spAutoFit/>
            </a:bodyPr>
            <a:lstStyle>
              <a:lvl1pPr algn="ctr">
                <a:defRPr>
                  <a:latin typeface="Lato Light"/>
                  <a:ea typeface="Lato Light"/>
                  <a:cs typeface="Lato Light"/>
                  <a:sym typeface="Lato Light"/>
                </a:defRPr>
              </a:lvl1pPr>
            </a:lstStyle>
            <a:p>
              <a:r>
                <a:t>Focus Group </a:t>
              </a:r>
            </a:p>
          </p:txBody>
        </p:sp>
      </p:grpSp>
      <p:grpSp>
        <p:nvGrpSpPr>
          <p:cNvPr id="484" name="Google Shape;484;p26"/>
          <p:cNvGrpSpPr/>
          <p:nvPr/>
        </p:nvGrpSpPr>
        <p:grpSpPr>
          <a:xfrm>
            <a:off x="5307100" y="1045149"/>
            <a:ext cx="1948801" cy="1948801"/>
            <a:chOff x="0" y="0"/>
            <a:chExt cx="1948800" cy="1948800"/>
          </a:xfrm>
        </p:grpSpPr>
        <p:sp>
          <p:nvSpPr>
            <p:cNvPr id="482" name="Circle"/>
            <p:cNvSpPr/>
            <p:nvPr/>
          </p:nvSpPr>
          <p:spPr>
            <a:xfrm>
              <a:off x="-1" y="-1"/>
              <a:ext cx="1948802" cy="1948802"/>
            </a:xfrm>
            <a:prstGeom prst="ellipse">
              <a:avLst/>
            </a:prstGeom>
            <a:noFill/>
            <a:ln w="9525" cap="flat">
              <a:solidFill>
                <a:schemeClr val="accent1"/>
              </a:solidFill>
              <a:prstDash val="solid"/>
              <a:round/>
            </a:ln>
            <a:effectLst/>
          </p:spPr>
          <p:txBody>
            <a:bodyPr wrap="square" lIns="45719" tIns="45719" rIns="45719" bIns="45719" numCol="1" anchor="ctr">
              <a:noAutofit/>
            </a:bodyPr>
            <a:lstStyle/>
            <a:p>
              <a:pPr algn="ctr">
                <a:defRPr>
                  <a:latin typeface="Lato Light"/>
                  <a:ea typeface="Lato Light"/>
                  <a:cs typeface="Lato Light"/>
                  <a:sym typeface="Lato Light"/>
                </a:defRPr>
              </a:pPr>
              <a:endParaRPr/>
            </a:p>
          </p:txBody>
        </p:sp>
        <p:sp>
          <p:nvSpPr>
            <p:cNvPr id="483" name="Community  Consultations"/>
            <p:cNvSpPr txBox="1"/>
            <p:nvPr/>
          </p:nvSpPr>
          <p:spPr>
            <a:xfrm>
              <a:off x="290157" y="667074"/>
              <a:ext cx="1368486" cy="61465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91424" tIns="91424" rIns="91424" bIns="91424" numCol="1" anchor="ctr">
              <a:spAutoFit/>
            </a:bodyPr>
            <a:lstStyle>
              <a:lvl1pPr algn="ctr">
                <a:defRPr>
                  <a:latin typeface="Lato Light"/>
                  <a:ea typeface="Lato Light"/>
                  <a:cs typeface="Lato Light"/>
                  <a:sym typeface="Lato Light"/>
                </a:defRPr>
              </a:lvl1pPr>
            </a:lstStyle>
            <a:p>
              <a:r>
                <a:t>Community  Consultations </a:t>
              </a:r>
            </a:p>
          </p:txBody>
        </p:sp>
      </p:grpSp>
      <p:sp>
        <p:nvSpPr>
          <p:cNvPr id="485" name="Google Shape;485;p26"/>
          <p:cNvSpPr txBox="1">
            <a:spLocks noGrp="1"/>
          </p:cNvSpPr>
          <p:nvPr>
            <p:ph type="sldNum" sz="quarter" idx="2"/>
          </p:nvPr>
        </p:nvSpPr>
        <p:spPr>
          <a:xfrm>
            <a:off x="8301619" y="434538"/>
            <a:ext cx="365066" cy="3606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18</a:t>
            </a:fld>
            <a:endParaRPr/>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http://schemas.openxmlformats.org/officeDocument/2006/math" xmlns:a14="http://schemas.microsoft.com/office/drawing/2010/main">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1" name="Google Shape;529;p31"/>
          <p:cNvGrpSpPr/>
          <p:nvPr/>
        </p:nvGrpSpPr>
        <p:grpSpPr>
          <a:xfrm>
            <a:off x="2999135" y="2199536"/>
            <a:ext cx="1565269" cy="1071807"/>
            <a:chOff x="0" y="0"/>
            <a:chExt cx="1565268" cy="1071805"/>
          </a:xfrm>
        </p:grpSpPr>
        <p:sp>
          <p:nvSpPr>
            <p:cNvPr id="489" name="Oval"/>
            <p:cNvSpPr/>
            <p:nvPr/>
          </p:nvSpPr>
          <p:spPr>
            <a:xfrm>
              <a:off x="-1" y="0"/>
              <a:ext cx="1565270" cy="1071806"/>
            </a:xfrm>
            <a:prstGeom prst="ellipse">
              <a:avLst/>
            </a:prstGeom>
            <a:solidFill>
              <a:srgbClr val="FFFFFF"/>
            </a:solidFill>
            <a:ln w="12700" cap="flat">
              <a:noFill/>
              <a:miter lim="400000"/>
            </a:ln>
            <a:effectLst/>
          </p:spPr>
          <p:txBody>
            <a:bodyPr wrap="square" lIns="45719" tIns="45719" rIns="45719" bIns="45719" numCol="1" anchor="ctr">
              <a:noAutofit/>
            </a:bodyPr>
            <a:lstStyle/>
            <a:p>
              <a:pPr algn="ctr">
                <a:defRPr>
                  <a:latin typeface="Lato Light"/>
                  <a:ea typeface="Lato Light"/>
                  <a:cs typeface="Lato Light"/>
                  <a:sym typeface="Lato Light"/>
                </a:defRPr>
              </a:pPr>
              <a:endParaRPr/>
            </a:p>
          </p:txBody>
        </p:sp>
        <p:sp>
          <p:nvSpPr>
            <p:cNvPr id="490" name="Key Actions"/>
            <p:cNvSpPr txBox="1"/>
            <p:nvPr/>
          </p:nvSpPr>
          <p:spPr>
            <a:xfrm>
              <a:off x="229227" y="228577"/>
              <a:ext cx="1106813" cy="61465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91424" tIns="91424" rIns="91424" bIns="91424" numCol="1" anchor="ctr">
              <a:spAutoFit/>
            </a:bodyPr>
            <a:lstStyle>
              <a:lvl1pPr algn="ctr">
                <a:defRPr>
                  <a:latin typeface="Lato Light"/>
                  <a:ea typeface="Lato Light"/>
                  <a:cs typeface="Lato Light"/>
                  <a:sym typeface="Lato Light"/>
                </a:defRPr>
              </a:lvl1pPr>
            </a:lstStyle>
            <a:p>
              <a:r>
                <a:t>Key Actions </a:t>
              </a:r>
            </a:p>
          </p:txBody>
        </p:sp>
      </p:grpSp>
      <p:grpSp>
        <p:nvGrpSpPr>
          <p:cNvPr id="494" name="Google Shape;530;p31"/>
          <p:cNvGrpSpPr/>
          <p:nvPr/>
        </p:nvGrpSpPr>
        <p:grpSpPr>
          <a:xfrm>
            <a:off x="5373857" y="2763660"/>
            <a:ext cx="2444168" cy="1069201"/>
            <a:chOff x="0" y="0"/>
            <a:chExt cx="2444166" cy="1069200"/>
          </a:xfrm>
        </p:grpSpPr>
        <p:sp>
          <p:nvSpPr>
            <p:cNvPr id="492" name="Oval"/>
            <p:cNvSpPr/>
            <p:nvPr/>
          </p:nvSpPr>
          <p:spPr>
            <a:xfrm>
              <a:off x="-1" y="-1"/>
              <a:ext cx="2444168" cy="1069202"/>
            </a:xfrm>
            <a:prstGeom prst="ellipse">
              <a:avLst/>
            </a:prstGeom>
            <a:solidFill>
              <a:srgbClr val="FFFFFF"/>
            </a:solidFill>
            <a:ln w="12700" cap="flat">
              <a:noFill/>
              <a:miter lim="400000"/>
            </a:ln>
            <a:effectLst/>
          </p:spPr>
          <p:txBody>
            <a:bodyPr wrap="square" lIns="45719" tIns="45719" rIns="45719" bIns="45719" numCol="1" anchor="ctr">
              <a:noAutofit/>
            </a:bodyPr>
            <a:lstStyle/>
            <a:p>
              <a:pPr algn="ctr">
                <a:defRPr>
                  <a:latin typeface="Lato Light"/>
                  <a:ea typeface="Lato Light"/>
                  <a:cs typeface="Lato Light"/>
                  <a:sym typeface="Lato Light"/>
                </a:defRPr>
              </a:pPr>
              <a:endParaRPr/>
            </a:p>
          </p:txBody>
        </p:sp>
        <p:sp>
          <p:nvSpPr>
            <p:cNvPr id="493" name="Recommendations"/>
            <p:cNvSpPr txBox="1"/>
            <p:nvPr/>
          </p:nvSpPr>
          <p:spPr>
            <a:xfrm>
              <a:off x="357940" y="335224"/>
              <a:ext cx="1728286" cy="39875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91424" tIns="91424" rIns="91424" bIns="91424" numCol="1" anchor="ctr">
              <a:spAutoFit/>
            </a:bodyPr>
            <a:lstStyle>
              <a:lvl1pPr algn="ctr">
                <a:defRPr>
                  <a:latin typeface="Lato Light"/>
                  <a:ea typeface="Lato Light"/>
                  <a:cs typeface="Lato Light"/>
                  <a:sym typeface="Lato Light"/>
                </a:defRPr>
              </a:lvl1pPr>
            </a:lstStyle>
            <a:p>
              <a:r>
                <a:t>Recommendations </a:t>
              </a:r>
            </a:p>
          </p:txBody>
        </p:sp>
      </p:grpSp>
      <p:grpSp>
        <p:nvGrpSpPr>
          <p:cNvPr id="497" name="Google Shape;531;p31"/>
          <p:cNvGrpSpPr/>
          <p:nvPr/>
        </p:nvGrpSpPr>
        <p:grpSpPr>
          <a:xfrm>
            <a:off x="3717310" y="725663"/>
            <a:ext cx="1709380" cy="1069201"/>
            <a:chOff x="0" y="0"/>
            <a:chExt cx="1709379" cy="1069200"/>
          </a:xfrm>
        </p:grpSpPr>
        <p:sp>
          <p:nvSpPr>
            <p:cNvPr id="495" name="Oval"/>
            <p:cNvSpPr/>
            <p:nvPr/>
          </p:nvSpPr>
          <p:spPr>
            <a:xfrm>
              <a:off x="0" y="-1"/>
              <a:ext cx="1709380" cy="1069202"/>
            </a:xfrm>
            <a:prstGeom prst="ellipse">
              <a:avLst/>
            </a:prstGeom>
            <a:solidFill>
              <a:srgbClr val="FFFFFF"/>
            </a:solidFill>
            <a:ln w="12700" cap="flat">
              <a:noFill/>
              <a:miter lim="400000"/>
            </a:ln>
            <a:effectLst/>
          </p:spPr>
          <p:txBody>
            <a:bodyPr wrap="square" lIns="45719" tIns="45719" rIns="45719" bIns="45719" numCol="1" anchor="ctr">
              <a:noAutofit/>
            </a:bodyPr>
            <a:lstStyle/>
            <a:p>
              <a:pPr algn="ctr">
                <a:defRPr>
                  <a:latin typeface="Lato Light"/>
                  <a:ea typeface="Lato Light"/>
                  <a:cs typeface="Lato Light"/>
                  <a:sym typeface="Lato Light"/>
                </a:defRPr>
              </a:pPr>
              <a:endParaRPr/>
            </a:p>
          </p:txBody>
        </p:sp>
        <p:sp>
          <p:nvSpPr>
            <p:cNvPr id="496" name="Key Findings"/>
            <p:cNvSpPr txBox="1"/>
            <p:nvPr/>
          </p:nvSpPr>
          <p:spPr>
            <a:xfrm>
              <a:off x="250332" y="227275"/>
              <a:ext cx="1208715" cy="61465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91424" tIns="91424" rIns="91424" bIns="91424" numCol="1" anchor="ctr">
              <a:spAutoFit/>
            </a:bodyPr>
            <a:lstStyle>
              <a:lvl1pPr algn="ctr">
                <a:defRPr>
                  <a:latin typeface="Lato Light"/>
                  <a:ea typeface="Lato Light"/>
                  <a:cs typeface="Lato Light"/>
                  <a:sym typeface="Lato Light"/>
                </a:defRPr>
              </a:lvl1pPr>
            </a:lstStyle>
            <a:p>
              <a:r>
                <a:t>Key Findings </a:t>
              </a:r>
            </a:p>
          </p:txBody>
        </p:sp>
      </p:grpSp>
      <p:sp>
        <p:nvSpPr>
          <p:cNvPr id="498" name="Google Shape;532;p31"/>
          <p:cNvSpPr txBox="1">
            <a:spLocks noGrp="1"/>
          </p:cNvSpPr>
          <p:nvPr>
            <p:ph type="title"/>
          </p:nvPr>
        </p:nvSpPr>
        <p:spPr>
          <a:xfrm>
            <a:off x="144073" y="559475"/>
            <a:ext cx="2521723" cy="2630400"/>
          </a:xfrm>
          <a:prstGeom prst="rect">
            <a:avLst/>
          </a:prstGeom>
        </p:spPr>
        <p:txBody>
          <a:bodyPr/>
          <a:lstStyle/>
          <a:p>
            <a:pPr>
              <a:defRPr sz="2400" b="1"/>
            </a:pPr>
            <a:r>
              <a:t>STAY TUNED!!</a:t>
            </a:r>
            <a:br/>
            <a:r>
              <a:t>March 2022 </a:t>
            </a:r>
          </a:p>
        </p:txBody>
      </p:sp>
      <p:sp>
        <p:nvSpPr>
          <p:cNvPr id="499" name="Google Shape;533;p31"/>
          <p:cNvSpPr/>
          <p:nvPr/>
        </p:nvSpPr>
        <p:spPr>
          <a:xfrm>
            <a:off x="2678495" y="794237"/>
            <a:ext cx="1351101" cy="339320"/>
          </a:xfrm>
          <a:prstGeom prst="line">
            <a:avLst/>
          </a:prstGeom>
          <a:ln w="101600">
            <a:solidFill>
              <a:schemeClr val="accent1"/>
            </a:solidFill>
            <a:tailEnd type="triangle"/>
          </a:ln>
        </p:spPr>
        <p:txBody>
          <a:bodyPr lIns="45719" rIns="45719"/>
          <a:lstStyle/>
          <a:p>
            <a:endParaRPr/>
          </a:p>
        </p:txBody>
      </p:sp>
      <p:sp>
        <p:nvSpPr>
          <p:cNvPr id="500" name="Google Shape;534;p31"/>
          <p:cNvSpPr/>
          <p:nvPr/>
        </p:nvSpPr>
        <p:spPr>
          <a:xfrm flipH="1">
            <a:off x="3960965" y="1739122"/>
            <a:ext cx="451196" cy="709258"/>
          </a:xfrm>
          <a:prstGeom prst="line">
            <a:avLst/>
          </a:prstGeom>
          <a:ln w="101600">
            <a:solidFill>
              <a:schemeClr val="accent1"/>
            </a:solidFill>
            <a:headEnd type="oval"/>
            <a:tailEnd type="triangle"/>
          </a:ln>
        </p:spPr>
        <p:txBody>
          <a:bodyPr lIns="45719" rIns="45719"/>
          <a:lstStyle/>
          <a:p>
            <a:endParaRPr/>
          </a:p>
        </p:txBody>
      </p:sp>
      <p:sp>
        <p:nvSpPr>
          <p:cNvPr id="501" name="Google Shape;536;p31"/>
          <p:cNvSpPr/>
          <p:nvPr/>
        </p:nvSpPr>
        <p:spPr>
          <a:xfrm>
            <a:off x="4490583" y="2925414"/>
            <a:ext cx="1122581" cy="390496"/>
          </a:xfrm>
          <a:prstGeom prst="line">
            <a:avLst/>
          </a:prstGeom>
          <a:ln w="101600">
            <a:solidFill>
              <a:schemeClr val="accent1"/>
            </a:solidFill>
            <a:headEnd type="oval"/>
            <a:tailEnd type="triangle"/>
          </a:ln>
        </p:spPr>
        <p:txBody>
          <a:bodyPr lIns="45719" rIns="45719"/>
          <a:lstStyle/>
          <a:p>
            <a:endParaRPr/>
          </a:p>
        </p:txBody>
      </p:sp>
      <p:sp>
        <p:nvSpPr>
          <p:cNvPr id="502" name="Google Shape;537;p31"/>
          <p:cNvSpPr txBox="1">
            <a:spLocks noGrp="1"/>
          </p:cNvSpPr>
          <p:nvPr>
            <p:ph type="sldNum" sz="quarter" idx="2"/>
          </p:nvPr>
        </p:nvSpPr>
        <p:spPr>
          <a:xfrm>
            <a:off x="8301619" y="434538"/>
            <a:ext cx="365066" cy="3606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19</a:t>
            </a:fld>
            <a:endParaRPr/>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http://schemas.openxmlformats.org/officeDocument/2006/math" xmlns:a14="http://schemas.microsoft.com/office/drawing/2010/main">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 name="Slide Number Placeholder 3"/>
          <p:cNvSpPr txBox="1">
            <a:spLocks noGrp="1"/>
          </p:cNvSpPr>
          <p:nvPr>
            <p:ph type="sldNum" sz="quarter" idx="2"/>
          </p:nvPr>
        </p:nvSpPr>
        <p:spPr>
          <a:xfrm>
            <a:off x="8386376" y="434538"/>
            <a:ext cx="280309" cy="3606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a:t>
            </a:fld>
            <a:endParaRPr/>
          </a:p>
        </p:txBody>
      </p:sp>
      <p:sp>
        <p:nvSpPr>
          <p:cNvPr id="361" name="TextBox 4"/>
          <p:cNvSpPr txBox="1"/>
          <p:nvPr/>
        </p:nvSpPr>
        <p:spPr>
          <a:xfrm>
            <a:off x="1147393" y="1581889"/>
            <a:ext cx="6594615" cy="22504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a:defRPr>
                <a:solidFill>
                  <a:srgbClr val="000000"/>
                </a:solidFill>
                <a:latin typeface="Lato Light"/>
                <a:ea typeface="Lato Light"/>
                <a:cs typeface="Lato Light"/>
                <a:sym typeface="Lato Light"/>
              </a:defRPr>
            </a:pPr>
            <a:r>
              <a:rPr dirty="0"/>
              <a:t> </a:t>
            </a:r>
          </a:p>
          <a:p>
            <a:pPr>
              <a:defRPr b="1">
                <a:solidFill>
                  <a:srgbClr val="000000"/>
                </a:solidFill>
                <a:latin typeface="Lato Light"/>
                <a:ea typeface="Lato Light"/>
                <a:cs typeface="Lato Light"/>
                <a:sym typeface="Lato Light"/>
              </a:defRPr>
            </a:pPr>
            <a:r>
              <a:rPr dirty="0"/>
              <a:t>Thames Valley District School Board </a:t>
            </a:r>
          </a:p>
          <a:p>
            <a:pPr>
              <a:defRPr>
                <a:solidFill>
                  <a:srgbClr val="000000"/>
                </a:solidFill>
                <a:latin typeface="Lato Light"/>
                <a:ea typeface="Lato Light"/>
                <a:cs typeface="Lato Light"/>
                <a:sym typeface="Lato Light"/>
              </a:defRPr>
            </a:pPr>
            <a:r>
              <a:rPr dirty="0"/>
              <a:t> </a:t>
            </a:r>
          </a:p>
          <a:p>
            <a:pPr>
              <a:defRPr>
                <a:solidFill>
                  <a:srgbClr val="000000"/>
                </a:solidFill>
                <a:latin typeface="Lato Light"/>
                <a:ea typeface="Lato Light"/>
                <a:cs typeface="Lato Light"/>
                <a:sym typeface="Lato Light"/>
              </a:defRPr>
            </a:pPr>
            <a:r>
              <a:rPr dirty="0"/>
              <a:t>With a rural, urban and suburban population, Thames Valley District School Board is a unique district shared across Elgin, Middlesex and Oxford Counties and the City of London.</a:t>
            </a:r>
          </a:p>
          <a:p>
            <a:pPr>
              <a:defRPr>
                <a:solidFill>
                  <a:srgbClr val="000000"/>
                </a:solidFill>
                <a:latin typeface="Lato Light"/>
                <a:ea typeface="Lato Light"/>
                <a:cs typeface="Lato Light"/>
                <a:sym typeface="Lato Light"/>
              </a:defRPr>
            </a:pPr>
            <a:r>
              <a:rPr dirty="0"/>
              <a:t> </a:t>
            </a:r>
          </a:p>
          <a:p>
            <a:pPr>
              <a:defRPr>
                <a:solidFill>
                  <a:srgbClr val="000000"/>
                </a:solidFill>
                <a:latin typeface="Lato Light"/>
                <a:ea typeface="Lato Light"/>
                <a:cs typeface="Lato Light"/>
                <a:sym typeface="Lato Light"/>
              </a:defRPr>
            </a:pPr>
            <a:r>
              <a:rPr dirty="0"/>
              <a:t>Thames Valley came into being on January 1, 1998, with the amalgamation of the Elgin County Board of Education, the Board of Education for the City of London, Middlesex County Board of Education and Oxford County Board of Education.</a:t>
            </a:r>
          </a:p>
        </p:txBody>
      </p:sp>
      <p:pic>
        <p:nvPicPr>
          <p:cNvPr id="362" name="Screen Shot 2022-01-27 at 2.00.41 PM.png" descr="Screen Shot 2022-01-27 at 2.00.41 PM.png"/>
          <p:cNvPicPr>
            <a:picLocks noChangeAspect="1"/>
          </p:cNvPicPr>
          <p:nvPr/>
        </p:nvPicPr>
        <p:blipFill>
          <a:blip r:embed="rId3"/>
          <a:srcRect t="2545" b="2545"/>
          <a:stretch>
            <a:fillRect/>
          </a:stretch>
        </p:blipFill>
        <p:spPr>
          <a:xfrm>
            <a:off x="5479342" y="235012"/>
            <a:ext cx="3302544" cy="1701767"/>
          </a:xfrm>
          <a:prstGeom prst="rect">
            <a:avLst/>
          </a:prstGeom>
          <a:ln w="12700" cap="flat">
            <a:noFill/>
            <a:miter lim="400000"/>
          </a:ln>
          <a:effectLst/>
        </p:spPr>
      </p:pic>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http://schemas.openxmlformats.org/officeDocument/2006/math" xmlns:a14="http://schemas.microsoft.com/office/drawing/2010/main">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6" name="Text Placeholder 1"/>
          <p:cNvSpPr txBox="1">
            <a:spLocks noGrp="1"/>
          </p:cNvSpPr>
          <p:nvPr>
            <p:ph type="body" sz="half" idx="1"/>
          </p:nvPr>
        </p:nvSpPr>
        <p:spPr>
          <a:xfrm>
            <a:off x="1242275" y="1704600"/>
            <a:ext cx="6659700" cy="2014723"/>
          </a:xfrm>
          <a:prstGeom prst="rect">
            <a:avLst/>
          </a:prstGeom>
        </p:spPr>
        <p:txBody>
          <a:bodyPr/>
          <a:lstStyle/>
          <a:p>
            <a:pPr marL="0" indent="35813" defTabSz="859536">
              <a:spcBef>
                <a:spcPts val="500"/>
              </a:spcBef>
              <a:buSzTx/>
              <a:buNone/>
              <a:defRPr sz="2820" b="1"/>
            </a:pPr>
            <a:r>
              <a:t>“</a:t>
            </a:r>
            <a:r>
              <a:rPr b="0"/>
              <a:t>… this can be discussed forever, what is needed is a plan and direction – action and implementation</a:t>
            </a:r>
            <a:r>
              <a:rPr b="0" i="0"/>
              <a:t>” </a:t>
            </a:r>
          </a:p>
          <a:p>
            <a:pPr marL="0" indent="35813" defTabSz="859536">
              <a:spcBef>
                <a:spcPts val="500"/>
              </a:spcBef>
              <a:buSzTx/>
              <a:buNone/>
              <a:defRPr sz="2820" b="1"/>
            </a:pPr>
            <a:r>
              <a:rPr b="0" i="0"/>
              <a:t>- </a:t>
            </a:r>
            <a:r>
              <a:rPr b="0"/>
              <a:t>participant </a:t>
            </a:r>
          </a:p>
        </p:txBody>
      </p:sp>
      <p:sp>
        <p:nvSpPr>
          <p:cNvPr id="507" name="Slide Number Placeholder 2"/>
          <p:cNvSpPr txBox="1">
            <a:spLocks noGrp="1"/>
          </p:cNvSpPr>
          <p:nvPr>
            <p:ph type="sldNum" sz="quarter" idx="2"/>
          </p:nvPr>
        </p:nvSpPr>
        <p:spPr>
          <a:xfrm>
            <a:off x="8301619" y="434538"/>
            <a:ext cx="365066" cy="3606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20</a:t>
            </a:fld>
            <a:endParaRPr/>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http://schemas.openxmlformats.org/officeDocument/2006/math" xmlns:a14="http://schemas.microsoft.com/office/drawing/2010/main">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1" name="Text Placeholder 1"/>
          <p:cNvSpPr txBox="1">
            <a:spLocks noGrp="1"/>
          </p:cNvSpPr>
          <p:nvPr>
            <p:ph type="body" sz="half" idx="1"/>
          </p:nvPr>
        </p:nvSpPr>
        <p:spPr>
          <a:xfrm>
            <a:off x="1118382" y="1971886"/>
            <a:ext cx="7163421" cy="1726346"/>
          </a:xfrm>
          <a:prstGeom prst="rect">
            <a:avLst/>
          </a:prstGeom>
        </p:spPr>
        <p:txBody>
          <a:bodyPr/>
          <a:lstStyle/>
          <a:p>
            <a:pPr marL="0" indent="38100">
              <a:buSzTx/>
              <a:buNone/>
            </a:pPr>
            <a:r>
              <a:t>“rural decisions take rural decision makers”</a:t>
            </a:r>
          </a:p>
          <a:p>
            <a:pPr marL="0" indent="38100">
              <a:buSzTx/>
              <a:buNone/>
            </a:pPr>
            <a:r>
              <a:t>- participant</a:t>
            </a:r>
          </a:p>
        </p:txBody>
      </p:sp>
      <p:sp>
        <p:nvSpPr>
          <p:cNvPr id="512" name="Slide Number Placeholder 2"/>
          <p:cNvSpPr txBox="1">
            <a:spLocks noGrp="1"/>
          </p:cNvSpPr>
          <p:nvPr>
            <p:ph type="sldNum" sz="quarter" idx="2"/>
          </p:nvPr>
        </p:nvSpPr>
        <p:spPr>
          <a:xfrm>
            <a:off x="8301619" y="434538"/>
            <a:ext cx="365066" cy="3606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21</a:t>
            </a:fld>
            <a:endParaRPr/>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http://schemas.openxmlformats.org/officeDocument/2006/math" xmlns:a14="http://schemas.microsoft.com/office/drawing/2010/main">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 name="Google Shape;614;p37"/>
          <p:cNvSpPr txBox="1">
            <a:spLocks noGrp="1"/>
          </p:cNvSpPr>
          <p:nvPr>
            <p:ph type="title" idx="4294967295"/>
          </p:nvPr>
        </p:nvSpPr>
        <p:spPr>
          <a:xfrm>
            <a:off x="1747911" y="949024"/>
            <a:ext cx="6593700" cy="1159802"/>
          </a:xfrm>
          <a:prstGeom prst="rect">
            <a:avLst/>
          </a:prstGeom>
        </p:spPr>
        <p:txBody>
          <a:bodyPr>
            <a:normAutofit/>
          </a:bodyPr>
          <a:lstStyle>
            <a:lvl1pPr>
              <a:defRPr sz="6000"/>
            </a:lvl1pPr>
          </a:lstStyle>
          <a:p>
            <a:r>
              <a:t>Thanks!</a:t>
            </a:r>
          </a:p>
        </p:txBody>
      </p:sp>
      <p:sp>
        <p:nvSpPr>
          <p:cNvPr id="517" name="Google Shape;615;p37"/>
          <p:cNvSpPr txBox="1">
            <a:spLocks noGrp="1"/>
          </p:cNvSpPr>
          <p:nvPr>
            <p:ph type="body" sz="half" idx="4294967295"/>
          </p:nvPr>
        </p:nvSpPr>
        <p:spPr>
          <a:xfrm>
            <a:off x="587327" y="2262662"/>
            <a:ext cx="6756008" cy="2112390"/>
          </a:xfrm>
          <a:prstGeom prst="rect">
            <a:avLst/>
          </a:prstGeom>
        </p:spPr>
        <p:txBody>
          <a:bodyPr>
            <a:normAutofit/>
          </a:bodyPr>
          <a:lstStyle/>
          <a:p>
            <a:pPr marL="0" indent="0">
              <a:buSzTx/>
              <a:buNone/>
              <a:defRPr sz="2400"/>
            </a:pPr>
            <a:r>
              <a:t>Marcus Ryan, </a:t>
            </a:r>
            <a:r>
              <a:rPr i="1"/>
              <a:t>Rural Education Task Force </a:t>
            </a:r>
          </a:p>
          <a:p>
            <a:pPr marL="0" indent="0">
              <a:buSzTx/>
              <a:buNone/>
              <a:defRPr sz="2400"/>
            </a:pPr>
            <a:r>
              <a:t>mryan@zorra.ca </a:t>
            </a:r>
          </a:p>
          <a:p>
            <a:pPr marL="0" indent="0">
              <a:buSzTx/>
              <a:buNone/>
              <a:defRPr sz="2400"/>
            </a:pPr>
            <a:r>
              <a:t>Arlene Morell, </a:t>
            </a:r>
            <a:r>
              <a:rPr i="1"/>
              <a:t>Rural Education Task Force </a:t>
            </a:r>
          </a:p>
          <a:p>
            <a:pPr marL="0" indent="0">
              <a:buSzTx/>
              <a:buNone/>
              <a:defRPr sz="2400"/>
            </a:pPr>
            <a:r>
              <a:rPr u="sng">
                <a:uFill>
                  <a:solidFill>
                    <a:schemeClr val="accent1"/>
                  </a:solidFill>
                </a:uFill>
                <a:hlinkClick r:id="rId3"/>
              </a:rPr>
              <a:t>a.morell@tvdsb.ca</a:t>
            </a:r>
            <a:r>
              <a:t> </a:t>
            </a:r>
          </a:p>
        </p:txBody>
      </p:sp>
      <p:sp>
        <p:nvSpPr>
          <p:cNvPr id="518" name="Google Shape;616;p37"/>
          <p:cNvSpPr txBox="1">
            <a:spLocks noGrp="1"/>
          </p:cNvSpPr>
          <p:nvPr>
            <p:ph type="sldNum" sz="quarter" idx="2"/>
          </p:nvPr>
        </p:nvSpPr>
        <p:spPr>
          <a:xfrm>
            <a:off x="8301619" y="434538"/>
            <a:ext cx="365066" cy="3606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22</a:t>
            </a:fld>
            <a:endParaRPr/>
          </a:p>
        </p:txBody>
      </p:sp>
      <p:sp>
        <p:nvSpPr>
          <p:cNvPr id="519" name="Rectangle 1"/>
          <p:cNvSpPr txBox="1"/>
          <p:nvPr/>
        </p:nvSpPr>
        <p:spPr>
          <a:xfrm>
            <a:off x="177041" y="4757961"/>
            <a:ext cx="3332992" cy="2888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9" rIns="45719">
            <a:spAutoFit/>
          </a:bodyPr>
          <a:lstStyle/>
          <a:p>
            <a:pPr indent="76200">
              <a:lnSpc>
                <a:spcPct val="115000"/>
              </a:lnSpc>
              <a:spcBef>
                <a:spcPts val="1000"/>
              </a:spcBef>
              <a:defRPr>
                <a:solidFill>
                  <a:srgbClr val="000000"/>
                </a:solidFill>
              </a:defRPr>
            </a:pPr>
            <a:r>
              <a:t>Presentation template by </a:t>
            </a:r>
            <a:r>
              <a:rPr u="sng">
                <a:solidFill>
                  <a:schemeClr val="accent1"/>
                </a:solidFill>
                <a:uFill>
                  <a:solidFill>
                    <a:schemeClr val="accent1"/>
                  </a:solidFill>
                </a:uFill>
                <a:hlinkClick r:id="rId4"/>
              </a:rPr>
              <a:t>SlidesCarnival</a:t>
            </a:r>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http://schemas.openxmlformats.org/officeDocument/2006/math" xmlns:a14="http://schemas.microsoft.com/office/drawing/2010/main">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 name="Google Shape;394;p16"/>
          <p:cNvSpPr txBox="1">
            <a:spLocks noGrp="1"/>
          </p:cNvSpPr>
          <p:nvPr>
            <p:ph type="title"/>
          </p:nvPr>
        </p:nvSpPr>
        <p:spPr>
          <a:xfrm>
            <a:off x="144074" y="559475"/>
            <a:ext cx="2142002" cy="2630400"/>
          </a:xfrm>
          <a:prstGeom prst="rect">
            <a:avLst/>
          </a:prstGeom>
        </p:spPr>
        <p:txBody>
          <a:bodyPr/>
          <a:lstStyle/>
          <a:p>
            <a:r>
              <a:t>Rural Education Task Force </a:t>
            </a:r>
          </a:p>
        </p:txBody>
      </p:sp>
      <p:sp>
        <p:nvSpPr>
          <p:cNvPr id="370" name="Google Shape;397;p16"/>
          <p:cNvSpPr txBox="1">
            <a:spLocks noGrp="1"/>
          </p:cNvSpPr>
          <p:nvPr>
            <p:ph type="body" idx="21"/>
          </p:nvPr>
        </p:nvSpPr>
        <p:spPr>
          <a:xfrm>
            <a:off x="3196963" y="969165"/>
            <a:ext cx="4675128" cy="3205119"/>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normAutofit lnSpcReduction="10000"/>
          </a:bodyPr>
          <a:lstStyle/>
          <a:p>
            <a:pPr marL="0" indent="0" defTabSz="795527">
              <a:spcBef>
                <a:spcPts val="800"/>
              </a:spcBef>
              <a:buSzTx/>
              <a:buNone/>
              <a:defRPr sz="1218"/>
            </a:pPr>
            <a:r>
              <a:rPr dirty="0"/>
              <a:t>Schools in rural Ontario play a significant role in students’ communities beyond providing education. </a:t>
            </a:r>
          </a:p>
          <a:p>
            <a:pPr marL="0" indent="0" defTabSz="795527">
              <a:spcBef>
                <a:spcPts val="800"/>
              </a:spcBef>
              <a:buSzTx/>
              <a:buNone/>
              <a:defRPr sz="1218"/>
            </a:pPr>
            <a:r>
              <a:rPr dirty="0"/>
              <a:t>Schools in rural communities directly contribute to:</a:t>
            </a:r>
          </a:p>
          <a:p>
            <a:pPr marL="285750" indent="-285750" defTabSz="795527">
              <a:spcBef>
                <a:spcPts val="800"/>
              </a:spcBef>
              <a:buClrTx/>
              <a:buSzPct val="100000"/>
              <a:buFont typeface="Wingdings" panose="05000000000000000000" pitchFamily="2" charset="2"/>
              <a:buChar char="ü"/>
              <a:defRPr sz="1218"/>
            </a:pPr>
            <a:r>
              <a:rPr dirty="0"/>
              <a:t>student and community success, </a:t>
            </a:r>
          </a:p>
          <a:p>
            <a:pPr marL="285750" indent="-285750" defTabSz="795527">
              <a:spcBef>
                <a:spcPts val="800"/>
              </a:spcBef>
              <a:buClrTx/>
              <a:buSzPct val="100000"/>
              <a:buFont typeface="Wingdings" panose="05000000000000000000" pitchFamily="2" charset="2"/>
              <a:buChar char="ü"/>
              <a:defRPr sz="1218"/>
            </a:pPr>
            <a:r>
              <a:rPr dirty="0"/>
              <a:t>engagement and well-being (education and growth)</a:t>
            </a:r>
          </a:p>
          <a:p>
            <a:pPr marL="285750" indent="-285750" defTabSz="795527">
              <a:spcBef>
                <a:spcPts val="800"/>
              </a:spcBef>
              <a:buClrTx/>
              <a:buSzPct val="100000"/>
              <a:buFont typeface="Wingdings" panose="05000000000000000000" pitchFamily="2" charset="2"/>
              <a:buChar char="ü"/>
              <a:defRPr sz="1218"/>
            </a:pPr>
            <a:r>
              <a:rPr dirty="0"/>
              <a:t>fostering a sense of belonging</a:t>
            </a:r>
          </a:p>
          <a:p>
            <a:pPr marL="285750" indent="-285750" defTabSz="795527">
              <a:spcBef>
                <a:spcPts val="800"/>
              </a:spcBef>
              <a:buClrTx/>
              <a:buSzPct val="100000"/>
              <a:buFont typeface="Wingdings" panose="05000000000000000000" pitchFamily="2" charset="2"/>
              <a:buChar char="ü"/>
              <a:defRPr sz="1218"/>
            </a:pPr>
            <a:r>
              <a:rPr dirty="0"/>
              <a:t>trust and safety and a sense of identity</a:t>
            </a:r>
          </a:p>
          <a:p>
            <a:pPr marL="285750" indent="-285750" defTabSz="795527">
              <a:spcBef>
                <a:spcPts val="800"/>
              </a:spcBef>
              <a:buClrTx/>
              <a:buSzPct val="100000"/>
              <a:buFont typeface="Wingdings" panose="05000000000000000000" pitchFamily="2" charset="2"/>
              <a:buChar char="ü"/>
              <a:defRPr sz="1218"/>
            </a:pPr>
            <a:r>
              <a:rPr dirty="0"/>
              <a:t>community hub offering amenities for families (health care, food security, recreation and leisure, library, mental health supports)</a:t>
            </a:r>
          </a:p>
          <a:p>
            <a:pPr marL="285750" indent="-285750" defTabSz="795527">
              <a:spcBef>
                <a:spcPts val="800"/>
              </a:spcBef>
              <a:buClrTx/>
              <a:buSzPct val="100000"/>
              <a:buFont typeface="Wingdings" panose="05000000000000000000" pitchFamily="2" charset="2"/>
              <a:buChar char="ü"/>
              <a:defRPr sz="1218"/>
            </a:pPr>
            <a:r>
              <a:rPr dirty="0"/>
              <a:t>promoting economic benefits such as student employment, co-op learning, skilled trades, agriculture, manufacturing</a:t>
            </a:r>
          </a:p>
          <a:p>
            <a:pPr marL="285750" indent="-285750" defTabSz="795527">
              <a:spcBef>
                <a:spcPts val="800"/>
              </a:spcBef>
              <a:buClrTx/>
              <a:buSzPct val="100000"/>
              <a:buFont typeface="Wingdings" panose="05000000000000000000" pitchFamily="2" charset="2"/>
              <a:buChar char="ü"/>
              <a:defRPr sz="1218"/>
            </a:pPr>
            <a:r>
              <a:rPr dirty="0"/>
              <a:t>and further community engagement (service/social clubs)</a:t>
            </a:r>
          </a:p>
        </p:txBody>
      </p:sp>
      <p:sp>
        <p:nvSpPr>
          <p:cNvPr id="371" name="Google Shape;398;p16"/>
          <p:cNvSpPr txBox="1">
            <a:spLocks noGrp="1"/>
          </p:cNvSpPr>
          <p:nvPr>
            <p:ph type="sldNum" sz="quarter" idx="2"/>
          </p:nvPr>
        </p:nvSpPr>
        <p:spPr>
          <a:xfrm>
            <a:off x="8386376" y="434538"/>
            <a:ext cx="280309" cy="3606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a:t>
            </a:fld>
            <a:endParaRPr/>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http://schemas.openxmlformats.org/officeDocument/2006/math" xmlns:a14="http://schemas.microsoft.com/office/drawing/2010/main">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 name="Google Shape;412;p18"/>
          <p:cNvSpPr txBox="1">
            <a:spLocks noGrp="1"/>
          </p:cNvSpPr>
          <p:nvPr>
            <p:ph type="body" sz="half" idx="1"/>
          </p:nvPr>
        </p:nvSpPr>
        <p:spPr>
          <a:xfrm>
            <a:off x="2419808" y="1410479"/>
            <a:ext cx="4121833" cy="2506156"/>
          </a:xfrm>
          <a:prstGeom prst="rect">
            <a:avLst/>
          </a:prstGeom>
        </p:spPr>
        <p:txBody>
          <a:bodyPr>
            <a:normAutofit/>
          </a:bodyPr>
          <a:lstStyle/>
          <a:p>
            <a:pPr marL="344931" indent="-246380" defTabSz="886968">
              <a:defRPr sz="1940" b="1">
                <a:solidFill>
                  <a:srgbClr val="000000"/>
                </a:solidFill>
              </a:defRPr>
            </a:pPr>
            <a:r>
              <a:rPr dirty="0"/>
              <a:t>Mandate </a:t>
            </a:r>
          </a:p>
          <a:p>
            <a:pPr marL="344931" indent="-246380" defTabSz="886968">
              <a:defRPr sz="1164" b="1">
                <a:solidFill>
                  <a:srgbClr val="000000"/>
                </a:solidFill>
              </a:defRPr>
            </a:pPr>
            <a:r>
              <a:rPr dirty="0"/>
              <a:t> </a:t>
            </a:r>
          </a:p>
          <a:p>
            <a:pPr marL="344931" indent="-246380" defTabSz="886968">
              <a:defRPr sz="1358" b="1">
                <a:solidFill>
                  <a:srgbClr val="000000"/>
                </a:solidFill>
              </a:defRPr>
            </a:pPr>
            <a:r>
              <a:rPr dirty="0"/>
              <a:t>“The task</a:t>
            </a:r>
            <a:r>
              <a:rPr lang="en-US" dirty="0"/>
              <a:t> </a:t>
            </a:r>
            <a:r>
              <a:rPr dirty="0"/>
              <a:t>force will consult with students, parents, community, municipal leaders in TVDSB rural communities (as identified through RNEF), to identify the unique challenges and opportunities experienced by students, parents and municipalities; develop recommendations for consideration related to a TVDSB Rural Education Strategy.”</a:t>
            </a:r>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http://schemas.openxmlformats.org/officeDocument/2006/math" xmlns:a14="http://schemas.microsoft.com/office/drawing/2010/main">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 name="Scope (not limited to):…"/>
          <p:cNvSpPr txBox="1">
            <a:spLocks noGrp="1"/>
          </p:cNvSpPr>
          <p:nvPr>
            <p:ph type="title"/>
          </p:nvPr>
        </p:nvSpPr>
        <p:spPr>
          <a:xfrm>
            <a:off x="3039674" y="407075"/>
            <a:ext cx="4891520" cy="4144110"/>
          </a:xfrm>
          <a:prstGeom prst="rect">
            <a:avLst/>
          </a:prstGeom>
        </p:spPr>
        <p:txBody>
          <a:bodyPr/>
          <a:lstStyle/>
          <a:p>
            <a:pPr defTabSz="237743">
              <a:defRPr sz="1560">
                <a:solidFill>
                  <a:srgbClr val="000000"/>
                </a:solidFill>
                <a:latin typeface="+mn-lt"/>
                <a:ea typeface="+mn-ea"/>
                <a:cs typeface="+mn-cs"/>
                <a:sym typeface="Helvetica"/>
              </a:defRPr>
            </a:pPr>
            <a:r>
              <a:t>Scope (not limited to):</a:t>
            </a:r>
          </a:p>
          <a:p>
            <a:pPr defTabSz="237743">
              <a:spcBef>
                <a:spcPts val="700"/>
              </a:spcBef>
              <a:defRPr sz="935">
                <a:solidFill>
                  <a:srgbClr val="000000"/>
                </a:solidFill>
                <a:latin typeface="+mn-lt"/>
                <a:ea typeface="+mn-ea"/>
                <a:cs typeface="+mn-cs"/>
                <a:sym typeface="Helvetica"/>
              </a:defRPr>
            </a:pPr>
            <a:r>
              <a:rPr sz="1560"/>
              <a:t>• Review the challenges and opportunities for rural schools, including funding</a:t>
            </a:r>
            <a:br>
              <a:rPr sz="1560"/>
            </a:br>
            <a:r>
              <a:rPr sz="1560"/>
              <a:t>• Review current practices and evidence related to rural schools and communities (Re-Think Secondary)</a:t>
            </a:r>
            <a:br>
              <a:rPr sz="1560"/>
            </a:br>
            <a:r>
              <a:rPr sz="1560"/>
              <a:t>• Examine the role e-learning plays in rural education, and other additional learning opportunities that enhance student learning</a:t>
            </a:r>
            <a:br>
              <a:rPr sz="1560"/>
            </a:br>
            <a:r>
              <a:rPr sz="1560"/>
              <a:t>• Visit rural schools (elementary and secondary) to learn more about innovative practices as solutions</a:t>
            </a:r>
            <a:br>
              <a:rPr sz="1560"/>
            </a:br>
            <a:r>
              <a:rPr sz="1560"/>
              <a:t>• Explore school configurations for example: Jk-12 or 7-12 models</a:t>
            </a:r>
            <a:br>
              <a:rPr sz="1560"/>
            </a:br>
            <a:r>
              <a:rPr sz="1560"/>
              <a:t>• Develop recommendations to inform effectiveness and efficiencies within a rural education strategy</a:t>
            </a:r>
            <a:br>
              <a:rPr sz="1560"/>
            </a:br>
            <a:r>
              <a:rPr sz="1560"/>
              <a:t>• Develop a final report of the task force to be presented to Trustees on or before November 2020</a:t>
            </a:r>
          </a:p>
        </p:txBody>
      </p:sp>
      <p:sp>
        <p:nvSpPr>
          <p:cNvPr id="380" name="Slide Number"/>
          <p:cNvSpPr txBox="1">
            <a:spLocks noGrp="1"/>
          </p:cNvSpPr>
          <p:nvPr>
            <p:ph type="sldNum" sz="quarter" idx="2"/>
          </p:nvPr>
        </p:nvSpPr>
        <p:spPr>
          <a:xfrm>
            <a:off x="8386376" y="434538"/>
            <a:ext cx="280309" cy="36065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5</a:t>
            </a:fld>
            <a:endParaRPr/>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http://schemas.openxmlformats.org/officeDocument/2006/math" xmlns:a14="http://schemas.microsoft.com/office/drawing/2010/main">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 name="Slide Number"/>
          <p:cNvSpPr txBox="1">
            <a:spLocks noGrp="1"/>
          </p:cNvSpPr>
          <p:nvPr>
            <p:ph type="sldNum" sz="quarter" idx="2"/>
          </p:nvPr>
        </p:nvSpPr>
        <p:spPr>
          <a:xfrm>
            <a:off x="8386376" y="434538"/>
            <a:ext cx="280309" cy="360650"/>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6</a:t>
            </a:fld>
            <a:endParaRPr/>
          </a:p>
        </p:txBody>
      </p:sp>
      <p:grpSp>
        <p:nvGrpSpPr>
          <p:cNvPr id="385" name="Image Gallery"/>
          <p:cNvGrpSpPr/>
          <p:nvPr/>
        </p:nvGrpSpPr>
        <p:grpSpPr>
          <a:xfrm>
            <a:off x="4665170" y="318286"/>
            <a:ext cx="3818223" cy="2080315"/>
            <a:chOff x="0" y="0"/>
            <a:chExt cx="3818221" cy="2080313"/>
          </a:xfrm>
        </p:grpSpPr>
        <p:pic>
          <p:nvPicPr>
            <p:cNvPr id="383" name="Screen Shot 2022-01-27 at 2.18.26 PM.png" descr="Screen Shot 2022-01-27 at 2.18.26 PM.png"/>
            <p:cNvPicPr>
              <a:picLocks noChangeAspect="1"/>
            </p:cNvPicPr>
            <p:nvPr/>
          </p:nvPicPr>
          <p:blipFill>
            <a:blip r:embed="rId2"/>
            <a:srcRect t="3847" b="3847"/>
            <a:stretch>
              <a:fillRect/>
            </a:stretch>
          </p:blipFill>
          <p:spPr>
            <a:xfrm>
              <a:off x="0" y="0"/>
              <a:ext cx="3818222" cy="1654331"/>
            </a:xfrm>
            <a:prstGeom prst="rect">
              <a:avLst/>
            </a:prstGeom>
            <a:ln w="12700" cap="flat">
              <a:noFill/>
              <a:miter lim="400000"/>
            </a:ln>
            <a:effectLst/>
          </p:spPr>
        </p:pic>
        <p:sp>
          <p:nvSpPr>
            <p:cNvPr id="384" name="Caption"/>
            <p:cNvSpPr/>
            <p:nvPr/>
          </p:nvSpPr>
          <p:spPr>
            <a:xfrm>
              <a:off x="0" y="1730530"/>
              <a:ext cx="3818222" cy="34978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6200" tIns="76200" rIns="76200" bIns="76200" numCol="1" anchor="t">
              <a:noAutofit/>
            </a:bodyPr>
            <a:lstStyle/>
            <a:p>
              <a:r>
                <a:t>Caption</a:t>
              </a:r>
            </a:p>
          </p:txBody>
        </p:sp>
      </p:grpSp>
      <p:grpSp>
        <p:nvGrpSpPr>
          <p:cNvPr id="388" name="Image Gallery"/>
          <p:cNvGrpSpPr/>
          <p:nvPr/>
        </p:nvGrpSpPr>
        <p:grpSpPr>
          <a:xfrm>
            <a:off x="3026241" y="2139275"/>
            <a:ext cx="5640444" cy="2189865"/>
            <a:chOff x="0" y="0"/>
            <a:chExt cx="5640443" cy="2189864"/>
          </a:xfrm>
        </p:grpSpPr>
        <p:pic>
          <p:nvPicPr>
            <p:cNvPr id="386" name="Screen Shot 2022-01-27 at 2.17.47 PM.png" descr="Screen Shot 2022-01-27 at 2.17.47 PM.png"/>
            <p:cNvPicPr>
              <a:picLocks noChangeAspect="1"/>
            </p:cNvPicPr>
            <p:nvPr/>
          </p:nvPicPr>
          <p:blipFill>
            <a:blip r:embed="rId3"/>
            <a:srcRect l="5212" r="5212"/>
            <a:stretch>
              <a:fillRect/>
            </a:stretch>
          </p:blipFill>
          <p:spPr>
            <a:xfrm>
              <a:off x="0" y="0"/>
              <a:ext cx="5640444" cy="1763882"/>
            </a:xfrm>
            <a:prstGeom prst="rect">
              <a:avLst/>
            </a:prstGeom>
            <a:ln w="12700" cap="flat">
              <a:noFill/>
              <a:miter lim="400000"/>
            </a:ln>
            <a:effectLst/>
          </p:spPr>
        </p:pic>
        <p:sp>
          <p:nvSpPr>
            <p:cNvPr id="387" name="Caption"/>
            <p:cNvSpPr/>
            <p:nvPr/>
          </p:nvSpPr>
          <p:spPr>
            <a:xfrm>
              <a:off x="0" y="1840081"/>
              <a:ext cx="5640444" cy="34978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6200" tIns="76200" rIns="76200" bIns="76200" numCol="1" anchor="t">
              <a:noAutofit/>
            </a:bodyPr>
            <a:lstStyle/>
            <a:p>
              <a:r>
                <a:t>Caption</a:t>
              </a:r>
            </a:p>
          </p:txBody>
        </p:sp>
      </p:grpSp>
      <p:grpSp>
        <p:nvGrpSpPr>
          <p:cNvPr id="391" name="Image Gallery"/>
          <p:cNvGrpSpPr/>
          <p:nvPr/>
        </p:nvGrpSpPr>
        <p:grpSpPr>
          <a:xfrm>
            <a:off x="9330" y="3442052"/>
            <a:ext cx="5282520" cy="2200159"/>
            <a:chOff x="0" y="0"/>
            <a:chExt cx="5282519" cy="2200158"/>
          </a:xfrm>
        </p:grpSpPr>
        <p:pic>
          <p:nvPicPr>
            <p:cNvPr id="389" name="Screen Shot 2022-01-27 at 2.12.57 PM.png" descr="Screen Shot 2022-01-27 at 2.12.57 PM.png"/>
            <p:cNvPicPr>
              <a:picLocks noChangeAspect="1"/>
            </p:cNvPicPr>
            <p:nvPr/>
          </p:nvPicPr>
          <p:blipFill>
            <a:blip r:embed="rId4"/>
            <a:srcRect t="1179" b="1179"/>
            <a:stretch>
              <a:fillRect/>
            </a:stretch>
          </p:blipFill>
          <p:spPr>
            <a:xfrm>
              <a:off x="0" y="0"/>
              <a:ext cx="5282520" cy="1774176"/>
            </a:xfrm>
            <a:prstGeom prst="rect">
              <a:avLst/>
            </a:prstGeom>
            <a:ln w="12700" cap="flat">
              <a:noFill/>
              <a:miter lim="400000"/>
            </a:ln>
            <a:effectLst/>
          </p:spPr>
        </p:pic>
        <p:sp>
          <p:nvSpPr>
            <p:cNvPr id="390" name="Caption"/>
            <p:cNvSpPr/>
            <p:nvPr/>
          </p:nvSpPr>
          <p:spPr>
            <a:xfrm>
              <a:off x="0" y="1850375"/>
              <a:ext cx="5282520" cy="34978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76200" tIns="76200" rIns="76200" bIns="76200" numCol="1" anchor="t">
              <a:noAutofit/>
            </a:bodyPr>
            <a:lstStyle/>
            <a:p>
              <a:r>
                <a:t>Caption</a:t>
              </a:r>
            </a:p>
          </p:txBody>
        </p:sp>
      </p:grpSp>
      <p:pic>
        <p:nvPicPr>
          <p:cNvPr id="392" name="Image Gallery" descr="Image Gallery"/>
          <p:cNvPicPr>
            <a:picLocks noChangeAspect="1"/>
          </p:cNvPicPr>
          <p:nvPr/>
        </p:nvPicPr>
        <p:blipFill>
          <a:blip r:embed="rId5"/>
          <a:srcRect t="2310" b="2310"/>
          <a:stretch>
            <a:fillRect/>
          </a:stretch>
        </p:blipFill>
        <p:spPr>
          <a:xfrm>
            <a:off x="148833" y="258296"/>
            <a:ext cx="4099167" cy="1874392"/>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 name="Google Shape;417;p19"/>
          <p:cNvSpPr txBox="1">
            <a:spLocks noGrp="1"/>
          </p:cNvSpPr>
          <p:nvPr>
            <p:ph type="body" sz="quarter" idx="1"/>
          </p:nvPr>
        </p:nvSpPr>
        <p:spPr>
          <a:xfrm>
            <a:off x="507676" y="538663"/>
            <a:ext cx="1997614" cy="3267820"/>
          </a:xfrm>
          <a:prstGeom prst="rect">
            <a:avLst/>
          </a:prstGeom>
          <a:solidFill>
            <a:srgbClr val="028E95"/>
          </a:solidFill>
        </p:spPr>
        <p:txBody>
          <a:bodyPr/>
          <a:lstStyle/>
          <a:p>
            <a:pPr marL="0" indent="0" defTabSz="832104">
              <a:spcBef>
                <a:spcPts val="900"/>
              </a:spcBef>
              <a:buSzTx/>
              <a:buNone/>
              <a:defRPr sz="1092">
                <a:solidFill>
                  <a:srgbClr val="FFFFFF"/>
                </a:solidFill>
              </a:defRPr>
            </a:pPr>
            <a:r>
              <a:t>“As Chair of the Thames Valley District School Board’s Rural Education Task Force I am deeply grateful to be appointed to this leadership opportunity.”</a:t>
            </a:r>
          </a:p>
          <a:p>
            <a:pPr marL="0" indent="0" defTabSz="832104">
              <a:spcBef>
                <a:spcPts val="900"/>
              </a:spcBef>
              <a:buSzTx/>
              <a:buNone/>
              <a:defRPr sz="1092">
                <a:solidFill>
                  <a:srgbClr val="FFFFFF"/>
                </a:solidFill>
              </a:defRPr>
            </a:pPr>
            <a:r>
              <a:t>- Arlene MORELL, RETF Chair</a:t>
            </a:r>
          </a:p>
          <a:p>
            <a:pPr marL="0" indent="0" defTabSz="832104">
              <a:spcBef>
                <a:spcPts val="900"/>
              </a:spcBef>
              <a:buSzTx/>
              <a:buNone/>
              <a:defRPr sz="1092">
                <a:solidFill>
                  <a:srgbClr val="FFFFFF"/>
                </a:solidFill>
              </a:defRPr>
            </a:pPr>
            <a:r>
              <a:t>“The TVDSB Rural Education Task Force is a unique committee established by the TVDSB Board of Trustees in January 2020, with Task Force membership comprised of School Board Trustees, Municipal leaders and education partners.”</a:t>
            </a:r>
          </a:p>
        </p:txBody>
      </p:sp>
      <p:sp>
        <p:nvSpPr>
          <p:cNvPr id="395" name="Google Shape;418;p19"/>
          <p:cNvSpPr txBox="1">
            <a:spLocks noGrp="1"/>
          </p:cNvSpPr>
          <p:nvPr>
            <p:ph type="sldNum" sz="quarter" idx="2"/>
          </p:nvPr>
        </p:nvSpPr>
        <p:spPr>
          <a:xfrm>
            <a:off x="8386376" y="434538"/>
            <a:ext cx="280309" cy="3606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7</a:t>
            </a:fld>
            <a:endParaRPr/>
          </a:p>
        </p:txBody>
      </p:sp>
      <p:graphicFrame>
        <p:nvGraphicFramePr>
          <p:cNvPr id="396" name="Table 2"/>
          <p:cNvGraphicFramePr/>
          <p:nvPr/>
        </p:nvGraphicFramePr>
        <p:xfrm>
          <a:off x="2743200" y="938420"/>
          <a:ext cx="5915464" cy="3666554"/>
        </p:xfrm>
        <a:graphic>
          <a:graphicData uri="http://schemas.openxmlformats.org/drawingml/2006/table">
            <a:tbl>
              <a:tblPr firstRow="1" firstCol="1">
                <a:tableStyleId>{4C3C2611-4C71-4FC5-86AE-919BDF0F9419}</a:tableStyleId>
              </a:tblPr>
              <a:tblGrid>
                <a:gridCol w="2250830">
                  <a:extLst>
                    <a:ext uri="{9D8B030D-6E8A-4147-A177-3AD203B41FA5}">
                      <a16:colId xmlns:a16="http://schemas.microsoft.com/office/drawing/2014/main" val="20000"/>
                    </a:ext>
                  </a:extLst>
                </a:gridCol>
                <a:gridCol w="3664634">
                  <a:extLst>
                    <a:ext uri="{9D8B030D-6E8A-4147-A177-3AD203B41FA5}">
                      <a16:colId xmlns:a16="http://schemas.microsoft.com/office/drawing/2014/main" val="20001"/>
                    </a:ext>
                  </a:extLst>
                </a:gridCol>
              </a:tblGrid>
              <a:tr h="1336215">
                <a:tc>
                  <a:txBody>
                    <a:bodyPr/>
                    <a:lstStyle/>
                    <a:p>
                      <a:pPr algn="l">
                        <a:lnSpc>
                          <a:spcPct val="107000"/>
                        </a:lnSpc>
                        <a:defRPr sz="1100" b="1">
                          <a:latin typeface="Lato Light"/>
                          <a:ea typeface="Lato Light"/>
                          <a:cs typeface="Lato Light"/>
                        </a:defRPr>
                      </a:pPr>
                      <a:r>
                        <a:t>TVDSB Trustees</a:t>
                      </a:r>
                    </a:p>
                    <a:p>
                      <a:pPr algn="l">
                        <a:lnSpc>
                          <a:spcPct val="107000"/>
                        </a:lnSpc>
                        <a:defRPr sz="1100">
                          <a:latin typeface="Lato Light"/>
                          <a:ea typeface="Lato Light"/>
                          <a:cs typeface="Lato Light"/>
                        </a:defRPr>
                      </a:pPr>
                      <a:r>
                        <a:t> </a:t>
                      </a:r>
                    </a:p>
                    <a:p>
                      <a:pPr algn="l">
                        <a:defRPr sz="1100">
                          <a:latin typeface="Lato Light"/>
                          <a:ea typeface="Lato Light"/>
                          <a:cs typeface="Lato Light"/>
                        </a:defRPr>
                      </a:pPr>
                      <a:r>
                        <a:t>Arlene Morell, Middlesex County</a:t>
                      </a:r>
                    </a:p>
                    <a:p>
                      <a:pPr algn="l">
                        <a:defRPr sz="1100">
                          <a:latin typeface="Lato Light"/>
                          <a:ea typeface="Lato Light"/>
                          <a:cs typeface="Lato Light"/>
                        </a:defRPr>
                      </a:pPr>
                      <a:r>
                        <a:t> </a:t>
                      </a:r>
                    </a:p>
                    <a:p>
                      <a:pPr algn="l">
                        <a:lnSpc>
                          <a:spcPct val="150000"/>
                        </a:lnSpc>
                        <a:defRPr sz="1100">
                          <a:latin typeface="Lato Light"/>
                          <a:ea typeface="Lato Light"/>
                          <a:cs typeface="Lato Light"/>
                        </a:defRPr>
                      </a:pPr>
                      <a:r>
                        <a:t>Bruce Smith, Elgin County</a:t>
                      </a:r>
                    </a:p>
                    <a:p>
                      <a:pPr algn="l">
                        <a:lnSpc>
                          <a:spcPct val="150000"/>
                        </a:lnSpc>
                        <a:defRPr sz="1100">
                          <a:latin typeface="Lato Light"/>
                          <a:ea typeface="Lato Light"/>
                          <a:cs typeface="Lato Light"/>
                        </a:defRPr>
                      </a:pPr>
                      <a:r>
                        <a:t>Sean Hunt, Middlesex County</a:t>
                      </a:r>
                    </a:p>
                    <a:p>
                      <a:pPr algn="l">
                        <a:lnSpc>
                          <a:spcPct val="150000"/>
                        </a:lnSpc>
                        <a:defRPr sz="1100">
                          <a:latin typeface="Lato Light"/>
                          <a:ea typeface="Lato Light"/>
                          <a:cs typeface="Lato Light"/>
                        </a:defRPr>
                      </a:pPr>
                      <a:r>
                        <a:t>Meagan Ruddock, Elgin County</a:t>
                      </a:r>
                    </a:p>
                    <a:p>
                      <a:pPr algn="l">
                        <a:lnSpc>
                          <a:spcPct val="107000"/>
                        </a:lnSpc>
                        <a:defRPr sz="1100">
                          <a:latin typeface="Lato Light"/>
                          <a:ea typeface="Lato Light"/>
                          <a:cs typeface="Lato Light"/>
                        </a:defRPr>
                      </a:pPr>
                      <a:r>
                        <a:t> </a:t>
                      </a:r>
                    </a:p>
                  </a:txBody>
                  <a:tcPr marL="0" marR="0" marT="0" marB="0" horzOverflow="overflow">
                    <a:lnL w="12700">
                      <a:miter lim="400000"/>
                    </a:lnL>
                    <a:lnR w="12700">
                      <a:miter lim="400000"/>
                    </a:lnR>
                    <a:lnT w="12700">
                      <a:miter lim="400000"/>
                    </a:lnT>
                    <a:lnB w="12700">
                      <a:miter lim="400000"/>
                    </a:lnB>
                  </a:tcPr>
                </a:tc>
                <a:tc>
                  <a:txBody>
                    <a:bodyPr/>
                    <a:lstStyle/>
                    <a:p>
                      <a:pPr lvl="2" indent="457200" algn="l">
                        <a:lnSpc>
                          <a:spcPct val="107000"/>
                        </a:lnSpc>
                        <a:defRPr sz="1100">
                          <a:latin typeface="Lato Light"/>
                          <a:ea typeface="Lato Light"/>
                          <a:cs typeface="Lato Light"/>
                        </a:defRPr>
                      </a:pPr>
                      <a:r>
                        <a:t>              </a:t>
                      </a:r>
                      <a:r>
                        <a:rPr b="1"/>
                        <a:t>Municipal Leaders</a:t>
                      </a:r>
                    </a:p>
                    <a:p>
                      <a:pPr lvl="2" algn="l">
                        <a:lnSpc>
                          <a:spcPct val="107000"/>
                        </a:lnSpc>
                        <a:defRPr sz="1100">
                          <a:latin typeface="Lato Light"/>
                          <a:ea typeface="Lato Light"/>
                          <a:cs typeface="Lato Light"/>
                        </a:defRPr>
                      </a:pPr>
                      <a:r>
                        <a:t> </a:t>
                      </a:r>
                    </a:p>
                    <a:p>
                      <a:pPr lvl="5" indent="457200" algn="l">
                        <a:lnSpc>
                          <a:spcPct val="107000"/>
                        </a:lnSpc>
                        <a:defRPr sz="1100">
                          <a:latin typeface="Lato Light"/>
                          <a:ea typeface="Lato Light"/>
                          <a:cs typeface="Lato Light"/>
                        </a:defRPr>
                      </a:pPr>
                      <a:r>
                        <a:t>              Adrian Cornelissen, Middlesex County</a:t>
                      </a:r>
                    </a:p>
                    <a:p>
                      <a:pPr lvl="5" indent="457200" algn="l">
                        <a:lnSpc>
                          <a:spcPct val="107000"/>
                        </a:lnSpc>
                        <a:defRPr sz="1100">
                          <a:latin typeface="Lato Light"/>
                          <a:ea typeface="Lato Light"/>
                          <a:cs typeface="Lato Light"/>
                        </a:defRPr>
                      </a:pPr>
                      <a:r>
                        <a:t>              Councillor, North Middlesex  </a:t>
                      </a:r>
                    </a:p>
                    <a:p>
                      <a:pPr lvl="2" indent="457200" algn="l">
                        <a:lnSpc>
                          <a:spcPct val="107000"/>
                        </a:lnSpc>
                        <a:defRPr sz="1100">
                          <a:latin typeface="Lato Light"/>
                          <a:ea typeface="Lato Light"/>
                          <a:cs typeface="Lato Light"/>
                        </a:defRPr>
                      </a:pPr>
                      <a:r>
                        <a:t> </a:t>
                      </a:r>
                    </a:p>
                    <a:p>
                      <a:pPr lvl="2" indent="457200" algn="l">
                        <a:lnSpc>
                          <a:spcPct val="107000"/>
                        </a:lnSpc>
                        <a:defRPr sz="1100">
                          <a:latin typeface="Lato Light"/>
                          <a:ea typeface="Lato Light"/>
                          <a:cs typeface="Lato Light"/>
                        </a:defRPr>
                      </a:pPr>
                      <a:r>
                        <a:t>              Sally Martyn, Elgin County</a:t>
                      </a:r>
                    </a:p>
                    <a:p>
                      <a:pPr lvl="2" indent="457200" algn="l">
                        <a:lnSpc>
                          <a:spcPct val="107000"/>
                        </a:lnSpc>
                        <a:defRPr sz="1100">
                          <a:latin typeface="Lato Light"/>
                          <a:ea typeface="Lato Light"/>
                          <a:cs typeface="Lato Light"/>
                        </a:defRPr>
                      </a:pPr>
                      <a:r>
                        <a:t>              Mayor, Central Elgin</a:t>
                      </a:r>
                    </a:p>
                    <a:p>
                      <a:pPr lvl="2" indent="457200" algn="l">
                        <a:lnSpc>
                          <a:spcPct val="107000"/>
                        </a:lnSpc>
                        <a:defRPr sz="1100">
                          <a:latin typeface="Lato Light"/>
                          <a:ea typeface="Lato Light"/>
                          <a:cs typeface="Lato Light"/>
                        </a:defRPr>
                      </a:pPr>
                      <a:r>
                        <a:t> </a:t>
                      </a:r>
                    </a:p>
                    <a:p>
                      <a:pPr lvl="2" indent="457200" algn="l">
                        <a:lnSpc>
                          <a:spcPct val="107000"/>
                        </a:lnSpc>
                        <a:defRPr sz="1100">
                          <a:latin typeface="Lato Light"/>
                          <a:ea typeface="Lato Light"/>
                          <a:cs typeface="Lato Light"/>
                        </a:defRPr>
                      </a:pPr>
                      <a:r>
                        <a:t>              Marcus Ryan, Oxford County </a:t>
                      </a:r>
                    </a:p>
                    <a:p>
                      <a:pPr lvl="2" indent="457200" algn="l">
                        <a:lnSpc>
                          <a:spcPct val="107000"/>
                        </a:lnSpc>
                        <a:defRPr sz="1100">
                          <a:latin typeface="Lato Light"/>
                          <a:ea typeface="Lato Light"/>
                          <a:cs typeface="Lato Light"/>
                        </a:defRPr>
                      </a:pPr>
                      <a:r>
                        <a:t>              Mayor, Zorra Township </a:t>
                      </a:r>
                    </a:p>
                    <a:p>
                      <a:pPr lvl="2" algn="l">
                        <a:lnSpc>
                          <a:spcPct val="107000"/>
                        </a:lnSpc>
                        <a:defRPr sz="1100">
                          <a:latin typeface="Lato Light"/>
                          <a:ea typeface="Lato Light"/>
                          <a:cs typeface="Lato Light"/>
                        </a:defRPr>
                      </a:pPr>
                      <a:r>
                        <a:t>  </a:t>
                      </a:r>
                    </a:p>
                  </a:txBody>
                  <a:tcPr marL="0" marR="0" marT="0" marB="0" horzOverflow="overflow">
                    <a:lnL w="12700">
                      <a:miter lim="400000"/>
                    </a:lnL>
                    <a:lnR w="12700">
                      <a:miter lim="400000"/>
                    </a:lnR>
                    <a:lnT w="12700">
                      <a:miter lim="400000"/>
                    </a:lnT>
                    <a:lnB w="12700">
                      <a:miter lim="400000"/>
                    </a:lnB>
                  </a:tcPr>
                </a:tc>
                <a:extLst>
                  <a:ext uri="{0D108BD9-81ED-4DB2-BD59-A6C34878D82A}">
                    <a16:rowId xmlns:a16="http://schemas.microsoft.com/office/drawing/2014/main" val="10000"/>
                  </a:ext>
                </a:extLst>
              </a:tr>
              <a:tr h="1639976">
                <a:tc>
                  <a:txBody>
                    <a:bodyPr/>
                    <a:lstStyle/>
                    <a:p>
                      <a:pPr algn="l">
                        <a:lnSpc>
                          <a:spcPct val="107000"/>
                        </a:lnSpc>
                        <a:defRPr sz="1100">
                          <a:latin typeface="Lato Light"/>
                          <a:ea typeface="Lato Light"/>
                          <a:cs typeface="Lato Light"/>
                        </a:defRPr>
                      </a:pPr>
                      <a:r>
                        <a:rPr b="1"/>
                        <a:t>Education Partners</a:t>
                      </a:r>
                    </a:p>
                    <a:p>
                      <a:pPr algn="l">
                        <a:lnSpc>
                          <a:spcPct val="107000"/>
                        </a:lnSpc>
                        <a:defRPr sz="1100">
                          <a:latin typeface="Lato Light"/>
                          <a:ea typeface="Lato Light"/>
                          <a:cs typeface="Lato Light"/>
                        </a:defRPr>
                      </a:pPr>
                      <a:r>
                        <a:t> </a:t>
                      </a:r>
                    </a:p>
                    <a:p>
                      <a:pPr algn="l">
                        <a:lnSpc>
                          <a:spcPct val="150000"/>
                        </a:lnSpc>
                        <a:defRPr sz="1100">
                          <a:latin typeface="Lato Light"/>
                          <a:ea typeface="Lato Light"/>
                          <a:cs typeface="Lato Light"/>
                        </a:defRPr>
                      </a:pPr>
                      <a:r>
                        <a:t>Suzanne McCullough, OSSTF     </a:t>
                      </a:r>
                    </a:p>
                    <a:p>
                      <a:pPr algn="l">
                        <a:lnSpc>
                          <a:spcPct val="150000"/>
                        </a:lnSpc>
                        <a:defRPr sz="1100">
                          <a:latin typeface="Lato Light"/>
                          <a:ea typeface="Lato Light"/>
                          <a:cs typeface="Lato Light"/>
                        </a:defRPr>
                      </a:pPr>
                      <a:r>
                        <a:t>Larisa Grant, OPC </a:t>
                      </a:r>
                    </a:p>
                    <a:p>
                      <a:pPr algn="l">
                        <a:lnSpc>
                          <a:spcPct val="150000"/>
                        </a:lnSpc>
                        <a:defRPr sz="1100">
                          <a:latin typeface="Lato Light"/>
                          <a:ea typeface="Lato Light"/>
                          <a:cs typeface="Lato Light"/>
                        </a:defRPr>
                      </a:pPr>
                      <a:r>
                        <a:t>Jennifer Nuyens, TVCHSA </a:t>
                      </a:r>
                    </a:p>
                    <a:p>
                      <a:pPr algn="l">
                        <a:lnSpc>
                          <a:spcPct val="150000"/>
                        </a:lnSpc>
                        <a:defRPr sz="1100">
                          <a:latin typeface="Lato Light"/>
                          <a:ea typeface="Lato Light"/>
                          <a:cs typeface="Lato Light"/>
                        </a:defRPr>
                      </a:pPr>
                      <a:r>
                        <a:t> </a:t>
                      </a:r>
                    </a:p>
                    <a:p>
                      <a:pPr algn="l">
                        <a:lnSpc>
                          <a:spcPct val="107000"/>
                        </a:lnSpc>
                        <a:defRPr sz="1100">
                          <a:latin typeface="Lato Light"/>
                          <a:ea typeface="Lato Light"/>
                          <a:cs typeface="Lato Light"/>
                        </a:defRPr>
                      </a:pPr>
                      <a:r>
                        <a:t>        </a:t>
                      </a:r>
                    </a:p>
                    <a:p>
                      <a:pPr algn="l">
                        <a:lnSpc>
                          <a:spcPct val="107000"/>
                        </a:lnSpc>
                        <a:defRPr sz="1100">
                          <a:latin typeface="Lato Light"/>
                          <a:ea typeface="Lato Light"/>
                          <a:cs typeface="Lato Light"/>
                        </a:defRPr>
                      </a:pPr>
                      <a:r>
                        <a:t> </a:t>
                      </a:r>
                    </a:p>
                  </a:txBody>
                  <a:tcPr marL="0" marR="0" marT="0" marB="0" horzOverflow="overflow">
                    <a:lnL w="12700">
                      <a:miter lim="400000"/>
                    </a:lnL>
                    <a:lnR w="12700">
                      <a:miter lim="400000"/>
                    </a:lnR>
                    <a:lnT w="12700">
                      <a:miter lim="400000"/>
                    </a:lnT>
                    <a:lnB w="12700">
                      <a:miter lim="400000"/>
                    </a:lnB>
                  </a:tcPr>
                </a:tc>
                <a:tc>
                  <a:txBody>
                    <a:bodyPr/>
                    <a:lstStyle/>
                    <a:p>
                      <a:pPr algn="l">
                        <a:lnSpc>
                          <a:spcPct val="107000"/>
                        </a:lnSpc>
                        <a:defRPr sz="1100">
                          <a:latin typeface="Lato Light"/>
                          <a:ea typeface="Lato Light"/>
                          <a:cs typeface="Lato Light"/>
                        </a:defRPr>
                      </a:pPr>
                      <a:r>
                        <a:rPr b="1"/>
                        <a:t>TVDSB Staff</a:t>
                      </a:r>
                    </a:p>
                    <a:p>
                      <a:pPr algn="l">
                        <a:lnSpc>
                          <a:spcPct val="107000"/>
                        </a:lnSpc>
                        <a:defRPr sz="1100">
                          <a:latin typeface="Lato Light"/>
                          <a:ea typeface="Lato Light"/>
                          <a:cs typeface="Lato Light"/>
                        </a:defRPr>
                      </a:pPr>
                      <a:r>
                        <a:t>Paul Sydor, Superintendent of Student Achievement </a:t>
                      </a:r>
                    </a:p>
                    <a:p>
                      <a:pPr algn="l">
                        <a:lnSpc>
                          <a:spcPct val="150000"/>
                        </a:lnSpc>
                        <a:defRPr sz="1100">
                          <a:latin typeface="Lato Light"/>
                          <a:ea typeface="Lato Light"/>
                          <a:cs typeface="Lato Light"/>
                        </a:defRPr>
                      </a:pPr>
                      <a:r>
                        <a:t>Geoff Vogt, Superintendent of Facilities  and Capital          </a:t>
                      </a:r>
                    </a:p>
                    <a:p>
                      <a:pPr algn="l">
                        <a:lnSpc>
                          <a:spcPct val="150000"/>
                        </a:lnSpc>
                        <a:defRPr sz="1100">
                          <a:latin typeface="Lato Light"/>
                          <a:ea typeface="Lato Light"/>
                          <a:cs typeface="Lato Light"/>
                        </a:defRPr>
                      </a:pPr>
                      <a:r>
                        <a:t>Philippe Venesoen, Research And Assessment Associate               </a:t>
                      </a:r>
                    </a:p>
                    <a:p>
                      <a:pPr algn="l">
                        <a:lnSpc>
                          <a:spcPct val="150000"/>
                        </a:lnSpc>
                        <a:defRPr sz="1100">
                          <a:latin typeface="Lato Light"/>
                          <a:ea typeface="Lato Light"/>
                          <a:cs typeface="Lato Light"/>
                        </a:defRPr>
                      </a:pPr>
                      <a:r>
                        <a:t>Richard Hoffman, Public Affairs Coordinator </a:t>
                      </a:r>
                    </a:p>
                  </a:txBody>
                  <a:tcPr marL="0" marR="0" marT="0" marB="0" horzOverflow="overflow">
                    <a:lnL w="12700">
                      <a:miter lim="400000"/>
                    </a:lnL>
                    <a:lnR w="12700">
                      <a:miter lim="400000"/>
                    </a:lnR>
                    <a:lnT w="12700">
                      <a:miter lim="400000"/>
                    </a:lnT>
                    <a:lnB w="12700">
                      <a:miter lim="400000"/>
                    </a:lnB>
                  </a:tcPr>
                </a:tc>
                <a:extLst>
                  <a:ext uri="{0D108BD9-81ED-4DB2-BD59-A6C34878D82A}">
                    <a16:rowId xmlns:a16="http://schemas.microsoft.com/office/drawing/2014/main" val="10001"/>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 name="Title 2"/>
          <p:cNvSpPr txBox="1">
            <a:spLocks noGrp="1"/>
          </p:cNvSpPr>
          <p:nvPr>
            <p:ph type="title"/>
          </p:nvPr>
        </p:nvSpPr>
        <p:spPr>
          <a:xfrm>
            <a:off x="358725" y="810139"/>
            <a:ext cx="1723369" cy="1989727"/>
          </a:xfrm>
          <a:prstGeom prst="rect">
            <a:avLst/>
          </a:prstGeom>
        </p:spPr>
        <p:txBody>
          <a:bodyPr/>
          <a:lstStyle/>
          <a:p>
            <a:pPr>
              <a:defRPr b="1"/>
            </a:pPr>
            <a:r>
              <a:t>Advocacy </a:t>
            </a:r>
            <a:br/>
            <a:endParaRPr/>
          </a:p>
        </p:txBody>
      </p:sp>
      <p:sp>
        <p:nvSpPr>
          <p:cNvPr id="401" name="Text Placeholder 3"/>
          <p:cNvSpPr txBox="1">
            <a:spLocks noGrp="1"/>
          </p:cNvSpPr>
          <p:nvPr>
            <p:ph type="body" sz="quarter" idx="1"/>
          </p:nvPr>
        </p:nvSpPr>
        <p:spPr>
          <a:xfrm>
            <a:off x="2285076" y="1308405"/>
            <a:ext cx="3488788" cy="1929971"/>
          </a:xfrm>
          <a:prstGeom prst="rect">
            <a:avLst/>
          </a:prstGeom>
        </p:spPr>
        <p:txBody>
          <a:bodyPr/>
          <a:lstStyle/>
          <a:p>
            <a:pPr>
              <a:buSzPts val="1100"/>
              <a:defRPr sz="1100"/>
            </a:pPr>
            <a:r>
              <a:t>Maintaining and enhancing the Rural and Northern Education Fund (RNEF) funding model for rural and northern schools.</a:t>
            </a:r>
          </a:p>
          <a:p>
            <a:pPr>
              <a:buSzPts val="1100"/>
              <a:defRPr sz="1100"/>
            </a:pPr>
            <a:r>
              <a:t>Maintaining the moratorium on school consolidations and closures for the schools that qualify/identified for the Rural and Northern Education Fund, in accordance with the Ministry of Education Draft Public Accommodation Guidelines. </a:t>
            </a:r>
          </a:p>
        </p:txBody>
      </p:sp>
      <p:sp>
        <p:nvSpPr>
          <p:cNvPr id="402" name="Text Placeholder 4"/>
          <p:cNvSpPr txBox="1">
            <a:spLocks noGrp="1"/>
          </p:cNvSpPr>
          <p:nvPr>
            <p:ph type="body" idx="21"/>
          </p:nvPr>
        </p:nvSpPr>
        <p:spPr>
          <a:xfrm>
            <a:off x="5257555" y="1804834"/>
            <a:ext cx="3324722" cy="3120302"/>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indent="-342900">
              <a:buSzPts val="1100"/>
              <a:defRPr sz="1100"/>
            </a:pPr>
            <a:r>
              <a:t>Strengthening of integrated local planning at the community level and to promote local planning conversations among school boards, municipalities and other relevant local partners to ensure ongoing communication and notification regarding possible school consolidations, closures, additions or new builds. </a:t>
            </a:r>
          </a:p>
          <a:p>
            <a:pPr indent="-342900">
              <a:buSzPts val="1100"/>
              <a:defRPr sz="1100"/>
            </a:pPr>
            <a:r>
              <a:t>Provincial policies for capital planning and pupil accommodation reviews that formally recognize the importance and value to the community of rural and single school community schools.</a:t>
            </a:r>
          </a:p>
        </p:txBody>
      </p:sp>
      <p:sp>
        <p:nvSpPr>
          <p:cNvPr id="403" name="Slide Number Placeholder 1"/>
          <p:cNvSpPr txBox="1">
            <a:spLocks noGrp="1"/>
          </p:cNvSpPr>
          <p:nvPr>
            <p:ph type="sldNum" sz="quarter" idx="2"/>
          </p:nvPr>
        </p:nvSpPr>
        <p:spPr>
          <a:xfrm>
            <a:off x="8386376" y="434538"/>
            <a:ext cx="280309" cy="3606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8</a:t>
            </a:fld>
            <a:endParaRPr/>
          </a:p>
        </p:txBody>
      </p:sp>
      <p:sp>
        <p:nvSpPr>
          <p:cNvPr id="404" name="TextBox 5"/>
          <p:cNvSpPr txBox="1"/>
          <p:nvPr/>
        </p:nvSpPr>
        <p:spPr>
          <a:xfrm>
            <a:off x="2662311" y="499404"/>
            <a:ext cx="5050303" cy="69522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lvl1pPr>
              <a:defRPr b="1">
                <a:solidFill>
                  <a:srgbClr val="015F64"/>
                </a:solidFill>
              </a:defRPr>
            </a:lvl1pPr>
          </a:lstStyle>
          <a:p>
            <a:r>
              <a:t>At the October 2020 TVDSB Board meeting the following motion was presented by the task Force and adopted by the TVDSB Board of Trustees: </a:t>
            </a:r>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http://schemas.openxmlformats.org/officeDocument/2006/math" xmlns:a14="http://schemas.microsoft.com/office/drawing/2010/main">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 name="Google Shape;453;p22"/>
          <p:cNvSpPr txBox="1">
            <a:spLocks noGrp="1"/>
          </p:cNvSpPr>
          <p:nvPr>
            <p:ph type="sldNum" sz="quarter" idx="2"/>
          </p:nvPr>
        </p:nvSpPr>
        <p:spPr>
          <a:xfrm>
            <a:off x="8386376" y="434538"/>
            <a:ext cx="280309" cy="3606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9</a:t>
            </a:fld>
            <a:endParaRPr/>
          </a:p>
        </p:txBody>
      </p:sp>
      <p:sp>
        <p:nvSpPr>
          <p:cNvPr id="409" name="Google Shape;452;p22"/>
          <p:cNvSpPr txBox="1">
            <a:spLocks noGrp="1"/>
          </p:cNvSpPr>
          <p:nvPr>
            <p:ph type="body" sz="quarter" idx="4294967295"/>
          </p:nvPr>
        </p:nvSpPr>
        <p:spPr>
          <a:xfrm>
            <a:off x="1122020" y="427604"/>
            <a:ext cx="6519746" cy="935350"/>
          </a:xfrm>
          <a:prstGeom prst="rect">
            <a:avLst/>
          </a:prstGeom>
        </p:spPr>
        <p:txBody>
          <a:bodyPr>
            <a:normAutofit fontScale="25000" lnSpcReduction="20000"/>
          </a:bodyPr>
          <a:lstStyle/>
          <a:p>
            <a:pPr marL="0" indent="97535" defTabSz="877823">
              <a:lnSpc>
                <a:spcPct val="115000"/>
              </a:lnSpc>
              <a:spcBef>
                <a:spcPts val="500"/>
              </a:spcBef>
              <a:buSzTx/>
              <a:buNone/>
              <a:defRPr sz="1919" b="1">
                <a:solidFill>
                  <a:srgbClr val="015F64"/>
                </a:solidFill>
              </a:defRPr>
            </a:pPr>
            <a:r>
              <a:rPr sz="5600" dirty="0">
                <a:latin typeface="Arial Unicode MS" panose="020B0604020202020204" pitchFamily="34" charset="-128"/>
                <a:ea typeface="Arial Unicode MS" panose="020B0604020202020204" pitchFamily="34" charset="-128"/>
                <a:cs typeface="Arial Unicode MS" panose="020B0604020202020204" pitchFamily="34" charset="-128"/>
              </a:rPr>
              <a:t>Thought Exchange E-Survey</a:t>
            </a:r>
          </a:p>
          <a:p>
            <a:pPr marL="101600" indent="0">
              <a:buNone/>
            </a:pPr>
            <a:endParaRPr lang="en-CA" sz="56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101600" indent="0">
              <a:buNone/>
            </a:pPr>
            <a:r>
              <a:rPr lang="en-CA" sz="5600" dirty="0">
                <a:latin typeface="Arial Unicode MS" panose="020B0604020202020204" pitchFamily="34" charset="-128"/>
                <a:ea typeface="Arial Unicode MS" panose="020B0604020202020204" pitchFamily="34" charset="-128"/>
                <a:cs typeface="Arial Unicode MS" panose="020B0604020202020204" pitchFamily="34" charset="-128"/>
              </a:rPr>
              <a:t>What are the unique challenges and opportunities of our rural TVDSB Schools and, how do you think we can enhance the rural experience?</a:t>
            </a:r>
          </a:p>
          <a:p>
            <a:pPr marL="101600" indent="0">
              <a:buNone/>
            </a:pPr>
            <a:r>
              <a:rPr lang="en-CA" dirty="0"/>
              <a:t> </a:t>
            </a:r>
          </a:p>
        </p:txBody>
      </p:sp>
      <p:pic>
        <p:nvPicPr>
          <p:cNvPr id="410" name="Picture 4" descr="Picture 4"/>
          <p:cNvPicPr>
            <a:picLocks noChangeAspect="1"/>
          </p:cNvPicPr>
          <p:nvPr/>
        </p:nvPicPr>
        <p:blipFill>
          <a:blip r:embed="rId3"/>
          <a:stretch>
            <a:fillRect/>
          </a:stretch>
        </p:blipFill>
        <p:spPr>
          <a:xfrm>
            <a:off x="3683391" y="3187745"/>
            <a:ext cx="3487279" cy="1857324"/>
          </a:xfrm>
          <a:prstGeom prst="rect">
            <a:avLst/>
          </a:prstGeom>
          <a:ln w="12700">
            <a:miter lim="400000"/>
          </a:ln>
        </p:spPr>
      </p:pic>
      <p:pic>
        <p:nvPicPr>
          <p:cNvPr id="411" name="Picture 9" descr="Picture 9"/>
          <p:cNvPicPr>
            <a:picLocks noChangeAspect="1"/>
          </p:cNvPicPr>
          <p:nvPr/>
        </p:nvPicPr>
        <p:blipFill>
          <a:blip r:embed="rId4"/>
          <a:stretch>
            <a:fillRect/>
          </a:stretch>
        </p:blipFill>
        <p:spPr>
          <a:xfrm>
            <a:off x="4603766" y="1507621"/>
            <a:ext cx="3812384" cy="1582779"/>
          </a:xfrm>
          <a:prstGeom prst="rect">
            <a:avLst/>
          </a:prstGeom>
          <a:ln w="12700">
            <a:miter lim="400000"/>
          </a:ln>
        </p:spPr>
      </p:pic>
      <p:pic>
        <p:nvPicPr>
          <p:cNvPr id="412" name="Picture 9" descr="Picture 9"/>
          <p:cNvPicPr>
            <a:picLocks noChangeAspect="1"/>
          </p:cNvPicPr>
          <p:nvPr/>
        </p:nvPicPr>
        <p:blipFill>
          <a:blip r:embed="rId5"/>
          <a:stretch>
            <a:fillRect/>
          </a:stretch>
        </p:blipFill>
        <p:spPr>
          <a:xfrm>
            <a:off x="-2357" y="1739397"/>
            <a:ext cx="3607821" cy="2038519"/>
          </a:xfrm>
          <a:prstGeom prst="rect">
            <a:avLst/>
          </a:prstGeom>
          <a:ln w="38100" cap="sq">
            <a:solidFill>
              <a:srgbClr val="85F8FE"/>
            </a:solidFill>
            <a:miter/>
          </a:ln>
          <a:effectLst>
            <a:outerShdw blurRad="50800" dist="38100" dir="2700000" rotWithShape="0">
              <a:srgbClr val="000000">
                <a:alpha val="43000"/>
              </a:srgbClr>
            </a:outerShdw>
          </a:effectLst>
        </p:spPr>
      </p:pic>
      <p:grpSp>
        <p:nvGrpSpPr>
          <p:cNvPr id="415" name="Oval Callout 12"/>
          <p:cNvGrpSpPr/>
          <p:nvPr/>
        </p:nvGrpSpPr>
        <p:grpSpPr>
          <a:xfrm>
            <a:off x="9946413" y="3987868"/>
            <a:ext cx="1730512" cy="1909627"/>
            <a:chOff x="0" y="0"/>
            <a:chExt cx="1730511" cy="1909626"/>
          </a:xfrm>
        </p:grpSpPr>
        <p:sp>
          <p:nvSpPr>
            <p:cNvPr id="413" name="Quote Bubble"/>
            <p:cNvSpPr/>
            <p:nvPr/>
          </p:nvSpPr>
          <p:spPr>
            <a:xfrm rot="648991">
              <a:off x="143736" y="120581"/>
              <a:ext cx="1443039" cy="1668464"/>
            </a:xfrm>
            <a:prstGeom prst="wedgeEllipseCallout">
              <a:avLst>
                <a:gd name="adj1" fmla="val -20833"/>
                <a:gd name="adj2" fmla="val 62500"/>
              </a:avLst>
            </a:prstGeom>
            <a:solidFill>
              <a:schemeClr val="accent2"/>
            </a:solidFill>
            <a:ln w="25400" cap="flat">
              <a:solidFill>
                <a:srgbClr val="BA8500"/>
              </a:solidFill>
              <a:prstDash val="solid"/>
              <a:round/>
            </a:ln>
            <a:effectLst/>
          </p:spPr>
          <p:txBody>
            <a:bodyPr wrap="square" lIns="45719" tIns="45719" rIns="45719" bIns="45719" numCol="1" anchor="ctr">
              <a:noAutofit/>
            </a:bodyPr>
            <a:lstStyle/>
            <a:p>
              <a:pPr algn="ctr">
                <a:lnSpc>
                  <a:spcPct val="107000"/>
                </a:lnSpc>
                <a:spcBef>
                  <a:spcPts val="800"/>
                </a:spcBef>
                <a:defRPr>
                  <a:solidFill>
                    <a:srgbClr val="FFFFFF"/>
                  </a:solidFill>
                </a:defRPr>
              </a:pPr>
              <a:endParaRPr/>
            </a:p>
          </p:txBody>
        </p:sp>
        <p:sp>
          <p:nvSpPr>
            <p:cNvPr id="414" name="“community schools are vital to our community as members of small towns and villages”"/>
            <p:cNvSpPr txBox="1"/>
            <p:nvPr/>
          </p:nvSpPr>
          <p:spPr>
            <a:xfrm rot="648991">
              <a:off x="413484" y="388705"/>
              <a:ext cx="903543" cy="113221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p>
              <a:pPr algn="ctr">
                <a:lnSpc>
                  <a:spcPct val="107000"/>
                </a:lnSpc>
                <a:spcBef>
                  <a:spcPts val="800"/>
                </a:spcBef>
                <a:defRPr sz="900">
                  <a:solidFill>
                    <a:srgbClr val="FFFFFF"/>
                  </a:solidFill>
                </a:defRPr>
              </a:pPr>
              <a:r>
                <a:t>“</a:t>
              </a:r>
              <a:r>
                <a:rPr>
                  <a:latin typeface="Verdana"/>
                  <a:ea typeface="Verdana"/>
                  <a:cs typeface="Verdana"/>
                  <a:sym typeface="Verdana"/>
                </a:rPr>
                <a:t>community schools are vital to our community as members of small towns and villages”</a:t>
              </a:r>
              <a:r>
                <a:t>  </a:t>
              </a:r>
            </a:p>
          </p:txBody>
        </p:sp>
      </p:grpSp>
      <p:grpSp>
        <p:nvGrpSpPr>
          <p:cNvPr id="418" name="Rectangular Callout 13"/>
          <p:cNvGrpSpPr/>
          <p:nvPr/>
        </p:nvGrpSpPr>
        <p:grpSpPr>
          <a:xfrm>
            <a:off x="10354116" y="5794013"/>
            <a:ext cx="1408329" cy="1165103"/>
            <a:chOff x="0" y="0"/>
            <a:chExt cx="1408327" cy="1165101"/>
          </a:xfrm>
        </p:grpSpPr>
        <p:sp>
          <p:nvSpPr>
            <p:cNvPr id="416" name="Shape"/>
            <p:cNvSpPr/>
            <p:nvPr/>
          </p:nvSpPr>
          <p:spPr>
            <a:xfrm rot="852439">
              <a:off x="90595" y="136960"/>
              <a:ext cx="1227138" cy="89118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19200"/>
                  </a:lnTo>
                  <a:lnTo>
                    <a:pt x="9000" y="19200"/>
                  </a:lnTo>
                  <a:lnTo>
                    <a:pt x="6300" y="21600"/>
                  </a:lnTo>
                  <a:lnTo>
                    <a:pt x="3600" y="19200"/>
                  </a:lnTo>
                  <a:lnTo>
                    <a:pt x="0" y="19200"/>
                  </a:lnTo>
                  <a:lnTo>
                    <a:pt x="0" y="11200"/>
                  </a:lnTo>
                  <a:close/>
                </a:path>
              </a:pathLst>
            </a:custGeom>
            <a:gradFill flip="none" rotWithShape="1">
              <a:gsLst>
                <a:gs pos="0">
                  <a:srgbClr val="A1BDCE"/>
                </a:gs>
                <a:gs pos="100000">
                  <a:srgbClr val="C7E4F7"/>
                </a:gs>
              </a:gsLst>
              <a:lin ang="16200000" scaled="0"/>
            </a:gradFill>
            <a:ln w="9525" cap="flat">
              <a:solidFill>
                <a:srgbClr val="A1B8C5"/>
              </a:solidFill>
              <a:prstDash val="solid"/>
              <a:round/>
            </a:ln>
            <a:effectLst>
              <a:outerShdw blurRad="38100" dist="23000" dir="5400000" rotWithShape="0">
                <a:srgbClr val="000000">
                  <a:alpha val="35000"/>
                </a:srgbClr>
              </a:outerShdw>
            </a:effectLst>
          </p:spPr>
          <p:txBody>
            <a:bodyPr wrap="square" lIns="45719" tIns="45719" rIns="45719" bIns="45719" numCol="1" anchor="ctr">
              <a:noAutofit/>
            </a:bodyPr>
            <a:lstStyle/>
            <a:p>
              <a:pPr algn="ctr">
                <a:lnSpc>
                  <a:spcPct val="107000"/>
                </a:lnSpc>
                <a:spcBef>
                  <a:spcPts val="800"/>
                </a:spcBef>
                <a:defRPr sz="900">
                  <a:solidFill>
                    <a:srgbClr val="FFFFFF"/>
                  </a:solidFill>
                </a:defRPr>
              </a:pPr>
              <a:endParaRPr/>
            </a:p>
          </p:txBody>
        </p:sp>
        <p:sp>
          <p:nvSpPr>
            <p:cNvPr id="417" name="“Internet isn’t always affordable or reliable”"/>
            <p:cNvSpPr txBox="1"/>
            <p:nvPr/>
          </p:nvSpPr>
          <p:spPr>
            <a:xfrm rot="852439">
              <a:off x="153229" y="287575"/>
              <a:ext cx="1126173" cy="49396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p>
              <a:pPr algn="ctr">
                <a:lnSpc>
                  <a:spcPct val="107000"/>
                </a:lnSpc>
                <a:spcBef>
                  <a:spcPts val="800"/>
                </a:spcBef>
                <a:defRPr sz="900">
                  <a:solidFill>
                    <a:srgbClr val="FFFFFF"/>
                  </a:solidFill>
                </a:defRPr>
              </a:pPr>
              <a:r>
                <a:t>“</a:t>
              </a:r>
              <a:r>
                <a:rPr>
                  <a:latin typeface="Trebuchet MS"/>
                  <a:ea typeface="Trebuchet MS"/>
                  <a:cs typeface="Trebuchet MS"/>
                  <a:sym typeface="Trebuchet MS"/>
                </a:rPr>
                <a:t>Internet isn’t always affordable or reliable” </a:t>
              </a:r>
            </a:p>
          </p:txBody>
        </p:sp>
      </p:grpSp>
      <p:grpSp>
        <p:nvGrpSpPr>
          <p:cNvPr id="421" name="Rectangular Callout 16"/>
          <p:cNvGrpSpPr/>
          <p:nvPr/>
        </p:nvGrpSpPr>
        <p:grpSpPr>
          <a:xfrm>
            <a:off x="10113055" y="6906537"/>
            <a:ext cx="1964924" cy="1320511"/>
            <a:chOff x="0" y="0"/>
            <a:chExt cx="1964923" cy="1320509"/>
          </a:xfrm>
        </p:grpSpPr>
        <p:sp>
          <p:nvSpPr>
            <p:cNvPr id="419" name="Shape"/>
            <p:cNvSpPr/>
            <p:nvPr/>
          </p:nvSpPr>
          <p:spPr>
            <a:xfrm rot="1091002">
              <a:off x="79174" y="261990"/>
              <a:ext cx="1806576" cy="79652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19200"/>
                  </a:lnTo>
                  <a:lnTo>
                    <a:pt x="9000" y="19200"/>
                  </a:lnTo>
                  <a:lnTo>
                    <a:pt x="6300" y="21600"/>
                  </a:lnTo>
                  <a:lnTo>
                    <a:pt x="3600" y="19200"/>
                  </a:lnTo>
                  <a:lnTo>
                    <a:pt x="0" y="19200"/>
                  </a:lnTo>
                  <a:lnTo>
                    <a:pt x="0" y="11200"/>
                  </a:lnTo>
                  <a:close/>
                </a:path>
              </a:pathLst>
            </a:custGeom>
            <a:gradFill flip="none" rotWithShape="1">
              <a:gsLst>
                <a:gs pos="0">
                  <a:srgbClr val="FF3D65"/>
                </a:gs>
                <a:gs pos="100000">
                  <a:schemeClr val="accent5">
                    <a:hueOff val="342589"/>
                    <a:satOff val="3092"/>
                    <a:lumOff val="25015"/>
                  </a:schemeClr>
                </a:gs>
              </a:gsLst>
              <a:lin ang="16200000" scaled="0"/>
            </a:gradFill>
            <a:ln w="12700" cap="flat">
              <a:noFill/>
              <a:miter lim="400000"/>
            </a:ln>
            <a:effectLst>
              <a:outerShdw blurRad="38100" dist="23000" dir="5400000" rotWithShape="0">
                <a:srgbClr val="000000">
                  <a:alpha val="35000"/>
                </a:srgbClr>
              </a:outerShdw>
            </a:effectLst>
          </p:spPr>
          <p:txBody>
            <a:bodyPr wrap="square" lIns="45719" tIns="45719" rIns="45719" bIns="45719" numCol="1" anchor="ctr">
              <a:noAutofit/>
            </a:bodyPr>
            <a:lstStyle/>
            <a:p>
              <a:pPr algn="ctr">
                <a:lnSpc>
                  <a:spcPct val="107000"/>
                </a:lnSpc>
                <a:spcBef>
                  <a:spcPts val="800"/>
                </a:spcBef>
                <a:defRPr sz="900">
                  <a:solidFill>
                    <a:srgbClr val="FFFFFF"/>
                  </a:solidFill>
                </a:defRPr>
              </a:pPr>
              <a:endParaRPr/>
            </a:p>
          </p:txBody>
        </p:sp>
        <p:sp>
          <p:nvSpPr>
            <p:cNvPr id="420" name="“we matter… we need to feel we matter, rural schools are important ”"/>
            <p:cNvSpPr txBox="1"/>
            <p:nvPr/>
          </p:nvSpPr>
          <p:spPr>
            <a:xfrm rot="1091002">
              <a:off x="138703" y="351175"/>
              <a:ext cx="1715136" cy="534077"/>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spAutoFit/>
            </a:bodyPr>
            <a:lstStyle/>
            <a:p>
              <a:pPr algn="ctr">
                <a:lnSpc>
                  <a:spcPct val="107000"/>
                </a:lnSpc>
                <a:spcBef>
                  <a:spcPts val="800"/>
                </a:spcBef>
                <a:defRPr sz="900">
                  <a:solidFill>
                    <a:srgbClr val="FFFFFF"/>
                  </a:solidFill>
                </a:defRPr>
              </a:pPr>
              <a:r>
                <a:t>“</a:t>
              </a:r>
              <a:r>
                <a:rPr>
                  <a:latin typeface="Verdana"/>
                  <a:ea typeface="Verdana"/>
                  <a:cs typeface="Verdana"/>
                  <a:sym typeface="Verdana"/>
                </a:rPr>
                <a:t>we matter… we need to feel we matter, rural schools are important ”</a:t>
              </a:r>
            </a:p>
          </p:txBody>
        </p:sp>
      </p:grpSp>
      <p:sp>
        <p:nvSpPr>
          <p:cNvPr id="422" name="Rectangle 18"/>
          <p:cNvSpPr txBox="1"/>
          <p:nvPr/>
        </p:nvSpPr>
        <p:spPr>
          <a:xfrm rot="10800000" flipH="1">
            <a:off x="4605265" y="1146619"/>
            <a:ext cx="742721" cy="7799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65010" tIns="365010" rIns="365010" bIns="365010" anchor="ctr">
            <a:spAutoFit/>
          </a:bodyPr>
          <a:lstStyle>
            <a:lvl1pPr>
              <a:defRPr sz="200"/>
            </a:lvl1pPr>
          </a:lstStyle>
          <a:p>
            <a:br/>
            <a:endParaRPr/>
          </a:p>
        </p:txBody>
      </p:sp>
    </p:spTree>
  </p:cSld>
  <p:clrMapOvr>
    <a:masterClrMapping/>
  </p:clrMapOvr>
  <mc:AlternateContent xmlns:mc="http://schemas.openxmlformats.org/markup-compatibility/2006" xmlns:p14="http://schemas.microsoft.com/office/powerpoint/2010/main">
    <mc:Choice Requires="p14">
      <p:transition spd="slow">
        <p:fade thruBlk="1"/>
      </p:transition>
    </mc:Choice>
    <mc:Fallback xmlns="" xmlns:m="http://schemas.openxmlformats.org/officeDocument/2006/math" xmlns:a14="http://schemas.microsoft.com/office/drawing/2010/main">
      <p:transition spd="med">
        <p:fade/>
      </p:transition>
    </mc:Fallback>
  </mc:AlternateContent>
</p:sld>
</file>

<file path=ppt/theme/theme1.xml><?xml version="1.0" encoding="utf-8"?>
<a:theme xmlns:a="http://schemas.openxmlformats.org/drawingml/2006/main" name="Kent template">
  <a:themeElements>
    <a:clrScheme name="Kent template">
      <a:dk1>
        <a:srgbClr val="4A5C65"/>
      </a:dk1>
      <a:lt1>
        <a:srgbClr val="FFFFFF"/>
      </a:lt1>
      <a:dk2>
        <a:srgbClr val="A7A7A7"/>
      </a:dk2>
      <a:lt2>
        <a:srgbClr val="535353"/>
      </a:lt2>
      <a:accent1>
        <a:srgbClr val="02BDC7"/>
      </a:accent1>
      <a:accent2>
        <a:srgbClr val="FFB600"/>
      </a:accent2>
      <a:accent3>
        <a:srgbClr val="FF9755"/>
      </a:accent3>
      <a:accent4>
        <a:srgbClr val="FD6C68"/>
      </a:accent4>
      <a:accent5>
        <a:srgbClr val="FC4067"/>
      </a:accent5>
      <a:accent6>
        <a:srgbClr val="A6BCC9"/>
      </a:accent6>
      <a:hlink>
        <a:srgbClr val="0000FF"/>
      </a:hlink>
      <a:folHlink>
        <a:srgbClr val="FF00FF"/>
      </a:folHlink>
    </a:clrScheme>
    <a:fontScheme name="Kent template">
      <a:majorFont>
        <a:latin typeface="Arial"/>
        <a:ea typeface="Arial"/>
        <a:cs typeface="Arial"/>
      </a:majorFont>
      <a:minorFont>
        <a:latin typeface="Helvetica"/>
        <a:ea typeface="Helvetica"/>
        <a:cs typeface="Helvetica"/>
      </a:minorFont>
    </a:fontScheme>
    <a:fmtScheme name="Kent templa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4A5C65"/>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4A5C65"/>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Kent template">
  <a:themeElements>
    <a:clrScheme name="Kent template">
      <a:dk1>
        <a:srgbClr val="000000"/>
      </a:dk1>
      <a:lt1>
        <a:srgbClr val="FFFFFF"/>
      </a:lt1>
      <a:dk2>
        <a:srgbClr val="A7A7A7"/>
      </a:dk2>
      <a:lt2>
        <a:srgbClr val="535353"/>
      </a:lt2>
      <a:accent1>
        <a:srgbClr val="02BDC7"/>
      </a:accent1>
      <a:accent2>
        <a:srgbClr val="FFB600"/>
      </a:accent2>
      <a:accent3>
        <a:srgbClr val="FF9755"/>
      </a:accent3>
      <a:accent4>
        <a:srgbClr val="FD6C68"/>
      </a:accent4>
      <a:accent5>
        <a:srgbClr val="FC4067"/>
      </a:accent5>
      <a:accent6>
        <a:srgbClr val="A6BCC9"/>
      </a:accent6>
      <a:hlink>
        <a:srgbClr val="0000FF"/>
      </a:hlink>
      <a:folHlink>
        <a:srgbClr val="FF00FF"/>
      </a:folHlink>
    </a:clrScheme>
    <a:fontScheme name="Kent template">
      <a:majorFont>
        <a:latin typeface="Arial"/>
        <a:ea typeface="Arial"/>
        <a:cs typeface="Arial"/>
      </a:majorFont>
      <a:minorFont>
        <a:latin typeface="Helvetica"/>
        <a:ea typeface="Helvetica"/>
        <a:cs typeface="Helvetica"/>
      </a:minorFont>
    </a:fontScheme>
    <a:fmtScheme name="Kent templa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4A5C65"/>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4A5C65"/>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30</TotalTime>
  <Words>2343</Words>
  <Application>Microsoft Office PowerPoint</Application>
  <PresentationFormat>On-screen Show (16:9)</PresentationFormat>
  <Paragraphs>233</Paragraphs>
  <Slides>22</Slides>
  <Notes>20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Arial Unicode MS</vt:lpstr>
      <vt:lpstr>Calibri</vt:lpstr>
      <vt:lpstr>Helvetica</vt:lpstr>
      <vt:lpstr>Lato Light</vt:lpstr>
      <vt:lpstr>Roboto Slab Regular</vt:lpstr>
      <vt:lpstr>Trebuchet MS</vt:lpstr>
      <vt:lpstr>Verdana</vt:lpstr>
      <vt:lpstr>Wingdings</vt:lpstr>
      <vt:lpstr>Kent template</vt:lpstr>
      <vt:lpstr>Rural Education Task Force   Marcus Ryan, Zorra Township Mayor, Oxford County Councillor, Vice Chair of Rural Education Task Force Arlene Morell, TVDSB Trustee, Middlesex County,  Chair, Rural Education Task Force   </vt:lpstr>
      <vt:lpstr>PowerPoint Presentation</vt:lpstr>
      <vt:lpstr>Rural Education Task Force </vt:lpstr>
      <vt:lpstr>PowerPoint Presentation</vt:lpstr>
      <vt:lpstr>Scope (not limited to): • Review the challenges and opportunities for rural schools, including funding • Review current practices and evidence related to rural schools and communities (Re-Think Secondary) • Examine the role e-learning plays in rural education, and other additional learning opportunities that enhance student learning • Visit rural schools (elementary and secondary) to learn more about innovative practices as solutions • Explore school configurations for example: Jk-12 or 7-12 models • Develop recommendations to inform effectiveness and efficiencies within a rural education strategy • Develop a final report of the task force to be presented to Trustees on or before November 2020</vt:lpstr>
      <vt:lpstr>PowerPoint Presentation</vt:lpstr>
      <vt:lpstr>PowerPoint Presentation</vt:lpstr>
      <vt:lpstr>Advocacy  </vt:lpstr>
      <vt:lpstr>PowerPoint Presentation</vt:lpstr>
      <vt:lpstr>Theme One: Community, Sense of Relationship</vt:lpstr>
      <vt:lpstr>PowerPoint Presentation</vt:lpstr>
      <vt:lpstr>Theme Two:  Programing  </vt:lpstr>
      <vt:lpstr>PowerPoint Presentation</vt:lpstr>
      <vt:lpstr>Theme Three:   Decision Making  </vt:lpstr>
      <vt:lpstr>PowerPoint Presentation</vt:lpstr>
      <vt:lpstr>Theme Four:   Funding  </vt:lpstr>
      <vt:lpstr>PowerPoint Presentation</vt:lpstr>
      <vt:lpstr>Final Report </vt:lpstr>
      <vt:lpstr>STAY TUNED!! March 2022 </vt:lpstr>
      <vt:lpstr>PowerPoint Presentation</vt:lpstr>
      <vt:lpstr>PowerPoint Presentation</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Rural Education Task Force   Marcus Ryan, Zorra Township Mayor, Oxford County Councillor, Vice Chair of Rural Education Task Force Arlene Morell, TVDSB Trustee, Middlesex County,  Chair, Rural Education Task Force</dc:title>
  <dc:creator>Arlene Morell</dc:creator>
  <cp:lastModifiedBy>Todd Lihou</cp:lastModifiedBy>
  <cp:revision>2</cp:revision>
  <dcterms:modified xsi:type="dcterms:W3CDTF">2022-02-02T20:06:42Z</dcterms:modified>
</cp:coreProperties>
</file>